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1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a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1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8381.58 7490.03,'0'0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3482.19 7134.03,'-15'0,"23"0,-1 0,1 7,7-7,0 0,-7 0,7 0,0 0,0 0,0 0,-7 0,7-7,-7 7,7 0,-15-8,7 8,1 0,-16 0,1 0,-16 0,0 0,8 0,-8 0,-7 8,15-8,-8 7,8-7,0 8,7-8,1 0,-1 0,8 7,8-7,7 0,-8 0,9 0,-1 0,0 0,0 0,0-7,0 7,-7 0,7-8,-7 8,-1 0,1 0,-16 0,1 0,-8 0,-1 0,-6 0,6 0,1 0,0 0,0 0,7 0,1 0,-1 0,16 0,7 0,0 0,8 8,-8-8,8 0,0 0,-8 0,0 0,-7 0,-1 0,1 0,-16 0,-7 7,-8-7,-15 0,38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13254.5 3260,'-40'-64,"40"56,-8 8,8-8,0 0,-8 8,8-8,0 24,0 0,0 0,0 8,0-8,0 8,0 0,0 0,0 0,-16 0,0 0,16-24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13030.5 3476,'8'-24,"8"16,8 8,0-8,0 0,0 8,-8 0,0 0,-8 0,0 0,-8 8,-8 0,0 16,-16 0,0 0,8 0,-8 0,16-8,-8 0,8 0,8-8,0 0,8-8,0 0,8 0,8 0,0 0,0-8,8 0,0 0,-8-8,8 0,-32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13422.5 3372,'64'-32,"-32"16,8 0,-8 8,0 0,0 8,-8-8,-8 8,0 0,-16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13614.5 3260,'-48'56,"32"-24,8 0,-8 0,8 0,-8-8,16-24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13342.5 3476,'32'-56,"0"48,8 0,8 8,0-8,0 8,0 0,0 0,-16 0,-8 8,-8 0,0-8,-16 8,0 0,0 0,-8 8,-8 0,0 8,-8 0,0-8,8 8,0-8,0 0,0-8,16-8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13462.5 3524,'24'0,"0"0,-8 8,8-8,-16 0,0 8,-8 0,-16 0,-16 8,0-8,0 0,-8 0,16 0,8 0,0-8,32 0,0 0,16 0,0 0,-8 0,-8 0,-8 0,-16 16,-16-8,-16 8,8-8,8 0,0-8,8 0,8 0,24 0,8 0,16 0,8 0,-8 0,8-8,-8 8,-8-8,0 0,-8-8,-16 8,-8 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13550.5 3548,'-80'72,"64"-40,-8-8,8 8,0-16,8 0,0-16,8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13566.5 3676,'48'72,"-32"-40,16 8,-8-8,8 0,8 0,0-16,0 0,8-16,-8-16,-40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14262.5 3324,'-16'-16,"32"24,16 0,0 0,8-8,0 0,-8 0,-16 0,-8 0,0 0,-16 8,-16 8,-24 16,0-8,-16 8,8-16,0 8,8-16,16 8,8-16,16 0,0 0,24 0,16 0,8 0,16-8,-8-8,8 8,-16-8,0 0,-8 0,-8 8,-16-8,-8-8,0 24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14326.5 3268,'-16'-8,"16"24,0 8,0 8,0 0,0 16,0-8,0 8,-8 0,0-8,0 0,0-8,8-8,0-8,-8-8,0 0,8-8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833.187 4743.03,'-68'0,"53"-8,0-7,-1 0,1 0,8-16,-8 9,7-9,8 9,-8-9,8 1,0-8,0 8,8-16,0 8,7 8,7-8,1 15,8 8,7 7,7 8,8 23,0 7,-7 8,-8 8,7-1,-14 1,-8-1,-8 1,-15 0,0-9,-8-6,-15-1,-7-7,-8 0,-8-16,1-7,-16-15,8-8,0-15,15 0,15-7,16 7,7 15,0 23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14166.5 3580,'-64'88,"48"-56,0-8,8-8,8 0,0-8,0 0,16-8,8 0,8-24,8 0,8-8,0-8,0 0,0 0,8 0,-8 0,8 0,-8-8,0 8,-8 8,-8 0,-8 0,-8 8,-8 16,-8 0,0 24,-8 0,-8 16,8-8,8 8,0-16,0 8,0-8,0 8,0-8,0 0,0 8,0-8,-8 8,-8 0,-8 8,-8-8,8-8,-8 8,8-16,8 0,0 0,0-8,8 0,-8-16,16 0,-8 8,8-8,0 0,0 8,8 8,0 0,0 0,0 16,8 0,-8 16,8 0,-8 8,8 0,-8 0,0 0,-8-8,16 0,-8-8,8-8,8-8,0-8,8-16,8-16,-40 32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14870.5 3604,'72'-32,"-32"0,0 8,0 0,0-8,-16 8,-8 8,0-8,-16 8,0 8,0 0,-24 0,8 8,0 0,-8 8,8 8,0 0,0 8,8 8,-8 8,8 8,-8 0,8 8,0 0,-8 8,0-8,8-8,-8 0,8-16,8-24,-8 0,0-16,0-24,0 0,-8-8,0 0,0 8,0 8,8 8,0 8,0 0,16 8,8 0,16 0,16 0,0-8,8 0,0-8,0 0,-8-8,-8 0,-40 24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15286.5 3444,'80'-8,"-48"8,-8 8,0 0,-8 8,-16-8,0 8,-16 0,-16 8,8-16,-16 8,8-16,16 8,0-8,0 0,24 0,16 0,8 0,8 0,-8 0,0 0,-8 0,-8 0,0 0,-16-16,0 0,0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15302.5 3460,'-48'64,"24"-32,-8 8,0 0,-8 0,0 8,8 0,0-8,16-8,8 0,8-24,8-8,-8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15230.5 3764,'72'-8,"-32"0,8 0,-8 8,0-8,-8 8,0-8,-16 0,-8 0,-8 0,-16-8,16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15350.5 3644,'-24'64,"16"-40,-8 0,0-8,16-16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15166.5 3884,'-8'80,"8"-56,0 8,0-16,0 0,8 0,0-8,0-8,0 0,8 0,8-16,-8-8,8 0,0 8,-8-8,0 16,0 0,0 8,-8 0,-8 16,0-8,0 16,-16-8,-8 0,8-8,0 0,8 0,0 0,8 0,16-8,8 8,0-8,8 0,8 0,-8 0,-8-8,-24 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1350.5 5460,'-72'8,"8"-24,48 16,-8-8,8 0,-8 0,0 0,-8 0,8-8,0 8,-8-8,8 0,0 0,-8 0,0-8,0 0,0-8,-8 8,16-8,0 0,0-8,0 8,8-8,0 0,0 0,0 8,8-8,-8 8,8 0,0 0,0 0,8 0,-8-8,8 8,0 0,0-8,0 0,16-8,-8 8,8-8,-8 8,8-8,0 8,8-8,0 0,8 8,0-8,16 8,-8-8,16-8,-8 8,8 8,0-8,0 8,8 8,0-8,8 0,0 8,0-8,0 8,16 0,0-8,0 16,0-8,8 16,-16 0,0 8,0 0,-8 8,0 0,0 8,8 0,-8 0,8-8,-8 0,8 0,0 0,-8 0,0 0,-8 0,0 0,-8 0,8 16,-8-8,8 8,8-8,0 8,0 0,8 0,-8 0,0 0,0 8,0-8,-8 8,8-8,-16 8,0-8,8 0,-8 8,0 0,0 0,-8-8,0 8,0 0,-8 0,0 0,-8 0,-8 8,-8 0,0 0,8 8,-8-8,-8 8,0 0,8-8,-8 8,0-8,0 8,0-8,0 0,-8 8,8 0,-8 0,0 8,0-8,0 8,-8-8,-8 8,8-8,-8-8,0 8,-8-8,0 0,-8 8,-8-8,0 8,-16 0,0 0,0 0,-8 8,-8 0,16 0,-8 0,0 0,0-8,0 0,-8-8,0 0,-8 0,-8-8,-8 8,0-8,0 0,0 0,8 0,8-8,-8 8,8-8,0 0,8-8,-8 8,8 0,-16-8,8 0,0 0,-8-8,16 0,-16 8,8-8,-8 0,0 0,-8 0,0 0,0-8,8-8,-8-8,16-8,0 0,0-8,8-8,8-8,0 0,24 0,8 0,8 0,8 0,16 56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8490 651,'0'0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6796 1676,'-104'152,"72"-128,8 0,-8-16,8 0,8-8,8 0,0 0,8-8,0-16,0 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3922.19 7096.03,'0'-8,"-7"8,-1 0,1 0,-1 0,16 0,-1 0,8 0,-7-7,7 7,-7 0,7 0,-8 0,9 0,-1 0,-8 0,9 0,-1 0,0 0,-8 0,9 0,-9 0,8 0,-7 0,7 0,0 0,-7 7,7-7,-7 0,7 0,-7 0,-1 0,1 0,-1 0,1 0,-1 0,1 0,0 0,-1 0,1 8,-1-8,1 0,0 0,-1 0,1 0,-1 0,1 0,0 0,7 7,-8-7,1 0,-1 0,1 0,0 8,-1-8,1 0,-1 0,-14 0,-1 0,1 0,-1-8,-7 8,0 0,7 0,-7 0,7-7,1 7,-8 0,7 0,0 0,-7 0,8 0,-1 0,0-8,-7 8,8 0,-1 0,-7-7,7 7,-7 0,8 0,-9 0,9-8,-8 8,7 0,-7 0,7 0,-7 0,7 0,-7-8,8 8,-1 0,-7 0,7 0,-7 0,8 0,-1 0,-7 0,7 0,-7 0,7 0,1 0,-8 0,7 0,1 0,-1 0,-7 0,7 8,1-8,-1 0,0 0,1 0,14 0,1 0,7 0,0 0,1 0,-1 0,0 0,0 0,8 0,-8 0,0 0,8 0,-8 0,0 0,8 0,-8 0,0 0,1 8,-1-8,0 0,0 0,0 7,1-7,-9 0,8 0,0 0,1 0,-1 0,0 0,-7 0,7 0,-8 0,1 0,0 0,-1 0,1 0,-16 0,-7 0,15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8012 6340,'0'-8,"8"8,0 0,-8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8012 6340,'24'24,"-16"-24,0 8,-8-8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8076 6364,'0'-8,"0"8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6252 7004,'216'-64,"-104"40,-24 24,-72 0,8 0,-8 0,8 0,0-8,8 8,-8 0,8-8,-8 8,-8 0,0 0,0 0,-8 0,8 0,-8 0,0 8,0 0,-8 0,0 8,0-8,0 0,0-16,0-8,0 8,0 0,8 0,0 8,0 8,-8 0,0 8,0-8,0 0,0 0,0 0,-8 0,8 0,0-16,0 0,0 0,0 0,8 0,-8 0,8 8,-8-8,0-16,0-8,0 24,0 0,0-8,-8 16,8-8,0 8,-8-8,8 0,0 8,0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3068 7060,'64'0,"-40"0,0 0,8 0,8 0,0 0,0 0,8 0,-8 0,-8 0,8 0,0 0,0 0,0 0,0 0,-8 0,8 0,8 0,-8 0,0 0,0 0,0 0,0 0,-8 0,8 0,8 0,-8 0,0 0,0 0,0 0,0 0,0 0,-8 0,0-8,0 8,0 0,8-8,-8 8,0 0,8 0,0 0,0 0,8 0,-8 0,8 8,-8-8,0 8,0-8,8 0,-8 8,8-8,-8 0,8 0,-8 0,8 8,-8-8,8 0,0 0,-8 0,0 0,8 0,-8-16,8 8,0-8,0 8,0-8,-8 8,-8 0,8 0,0 0,-8 8,8 0,-8-8,8 8,-8-8,-8 8,8-8,0 8,-8 0,8 0,-8 0,8 0,-8 0,0 0,0 0,8 0,-8 8,0-8,0 8,8-8,-8 8,8-8,0 8,-8-8,8 8,-8-8,0 8,0 0,0-8,8 0,-16 8,8-8,0 0,-8 8,8-8,0 0,-8 0,8 8,0-8,0 0,-8 0,8 0,0 8,0-8,0 0,-8 0,8 0,0 0,0 0,0 0,0 0,0 0,0 0,-8 0,8 8,0-8,0 0,-8 0,8 8,-8-8,8 0,0 0,-8 0,8 0,0 0,0 8,0-8,8 8,-8 0,8 0,0-8,0 8,0-8,-16 8,8-8,0 0,-8 0,0 0,0 0,-8 8,8-8,-8 0,0 0,0 0,-8 8,0-8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7852 7180,'0'8,"8"-8,0 0,8 0,0 0,8-8,0 8,8-8,-8 8,8-8,0 8,0-8,0 0,8 8,-8-8,-8 8,8 0,-16 0,0 0,0 0,-8 0,-16 0,-16 0,-8 0,0 0,-16 0,0 0,-8-8,0 8,8-8,8 0,8 8,16 0,0 0,24 0,16 0,0 0,16 0,0 0,0 0,0 0,0 0,0 0,-8 0,0 0,0 0,-16 0,-8 0,0 0,-24 8,-8-8,-8 16,-8-8,-8 8,0-8,-8 8,0-8,8 0,8 0,16 0,0-8,8 8,8-8,8-8,16-8,8 8,16-8,-8 8,16 0,-8 0,16 0,-8 8,-8-8,8 8,-8 0,0-8,-8 8,0-8,-16 8,0 0,-8 0,-24 0,8 0,0 0,0 0,8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8180 5812,'16'-8,"16"0,8 0,0 8,0 0,-8 0,-8 0,0 8,-16 0,8 8,-16-8,0 8,0 0,-8 0,0 8,-8-16,8 8,0-8,8 0,0 0,16 8,0 0,0-8,8 8,-8-8,0 0,0 8,-8-8,-8 0,-8 0,-8-8,-8 0,0 0,-16 0,8-16,0 8,0-8,8 0,16 16,0-8,8 16,8 8,8 8,0 16,0 8,-8 0,8 8,-8-8,0-16,8-8,0-16,0-8,8-16,-8-24,0-16,-16 56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8588 5956,'0'80,"0"-48,0 0,0-16,0 0,8-16,0-16,8-16,0-8,0-16,-8 0,-8 56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8668 5820,'-8'-8,"8"0,16 8,0 0,0 0,8 0,-8 0,0 0,-8 0,0 16,0 8,0 8,0 16,-8 0,8 8,-8 0,0 0,8 0,-8-16,8-16,-8-8,0-8,8-8,-8-8,0-8,0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8628 6124,'72'0,"-56"0,0 0,0 0,-8 0,-8 8,0 0,-16 8,0 8,-8-8,0 0,0 0,0-8,8 0,8 0,0-8,16 0,0 0,8 0,-16 8,0 0,-8-8,0 8,8 0,16-8,8 0,8 0,0 0,16 0,-8 0,-8-8,0 8,0 0,-16-8,0 8,-8 0,0 0,-8-8,0 0,0-8,0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2609.19 3020.03,'-7'0,"14"0,1 0,-1 8,1-8,7 0,0 0,8 7,-8-7,8 0,0 8,7-8,1 7,-1-7,0 0,-7 8,7 0,1-8,-8 7,7 1,-7-8,-1 7,1 1,0-8,7 0,-7 0,0 0,0 0,7 0,0 0,1 8,-8-1,7 1,0-1,1 1,-1 0,0-8,8 7,-7-7,7 8,-8-8,0 0,1 0,7 0,-8 0,16 0,-9 0,1 0,0 0,8 0,-8 0,0 0,0 0,-8 0,8 0,-8 0,1 0,-1 0,8 0,0 0,0 0,7 0,1 0,-8 0,0 0,0 0,-8 0,1 0,-1 0,-7 0,-1 0,1 0,0 0,0 7,-8-7,0 0,0 0,1 0,-9 8,1-8,-1 0,1 0,-1 0,1 0,0 0,-1 0,8 0,-7 0,0 0,7 0,-8 0,9 0,-9 0,1 0,7 0,-8-8,9 8,-1 0,-8 0,1-7,7 7,-7 0,-1 0,-7-8,8 8,-16-7,1 7,-1 0,1 0,-1-8,8 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9388 5356,'-56'64,"40"-32,8-8,-8 0,0 0,0-8,-16 0,32-16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8988 5636,'8'72,"8"-40,0-8,0 0,8-16,-8 0,-8 0,8-8,-8 0,0-8,0-8,0-8,8 0,0 0,8 0,8 0,16 0,0 0,8 8,-8 0,0 16,-16-8,0 8,-8 0,0 8,-16 0,0-8,-8 16,0 0,0 0,-8 16,-8 0,0 0,-16 0,0-8,32-24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9316 5836,'64'-40,"-48"40,8-8,-16 8,8 0,-16 16,0-8,-16 16,0-8,-16 8,0-8,0 8,8-8,0-8,8 0,8-8,8 8,16-8,0 8,0-8,0 0,-8 0,0 8,0-8,-8 8,-16 8,-8 0,-8 8,0 0,0-8,8 0,8-8,0 0,24-8,16 0,16-16,8 0,8 0,-8-8,0 0,-8 8,-8-8,-8 0,-16 8,-8-8,0 24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9228 5740,'40'56,"-24"-24,0 8,0 0,-8-8,8 0,0-16,-8-16,0 0,-8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9420 5780,'0'72,"0"-40,0 0,0 0,0-8,-8-8,8-16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9268 6012,'-72'40,"56"-16,-8 8,8-8,0 8,0-8,8 8,8-8,0-16,8-8,16 0,-24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9420 6084,'72'0,"-56"8,-8-8,8 8,-16 0,0 8,-16-8,-16 8,32-16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9268 6212,'80'-40,"-48"16,8 0,-16 8,8-8,-16 16,-8-8,-24 16,0 0,-8 16,0-8,8 8,0-8,8 0,0 8,8 0,0 0,0 8,0 0,8 0,0-8,-8 8,0-8,0 0,0-8,-16 8,-8-16,8 8,-8-8,8 0,0 0,8 0,0 0,16-8,8 0,16-8,16 8,0-8,16 0,-8 8,0 8,0-8,-8 8,-16 0,-8 0,-8 0,-8 0,-16 0,-16 0,24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7948 7156,'0'0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7948 7156,'-24'-16,"16"16,0 0,0 0,0 0,8-8,-8 8,0 0,0 0,0 0,8-8,-8 8,0 0,0 0,0-8,0 8,0 0,-8 0,8-8,-8 8,8 0,0-8,-8 8,8 0,-8-8,0 0,8 8,-16-8,8 0,-8-8,0 8,8-8,-16 8,8-8,0 8,0-8,0 0,0 0,0 0,8 8,-8-8,8 0,0 0,0 0,0-8,8 8,-8-8,0 0,8 8,-8-8,16 8,-16-8,16 0,-8 8,8-8,0 0,0 8,0-8,0 0,16 0,0 0,8 0,0-8,16 8,8 0,-8-8,16 16,-8-8,8 8,-8 0,0 8,0 0,0 8,0 0,-8 16,8 0,-8 8,-8 8,8-8,-8 8,0 0,0 0,0 0,-8 0,0 0,0 0,0 0,0 8,-8-8,0 0,-8 0,0 0,-8-8,0 0,0 8,0 0,-16 0,0 8,-8-8,0 0,-8 0,8-8,-8 0,0 0,-8 0,0-8,0-8,0 0,-8 0,8-8,0 0,0 0,8 0,8 0,0-8,0 8,16-8,-8 8,8-8,0 8,0 0,8-8,-16 0,16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5342.19 2785.03,'-16'0,"16"7,0 9,0 6,8 9,7 7,-7-16,-1 1,8-8,1-7,-9-8,8 0,1 0,-1-8,0-14,8-16,-8-8,0 8,-7-7,-1 7,-7 7,-7 9,-8 6,-8 9,-8 7,1 7,0 16,7 0,0 7,8-15,7-7,8 0,8-8,7 0,0 0,-15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5828 3476,'-64'32,"64"-32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2204 5772,'-56'-16,"40"8,-8 0,8-16,-8 8,8 0,-8-8,0 0,-8 0,8-8,0-8,0 0,8 0,8-8,8-8,0 0,32 0,8-8,16-8,8 8,8 8,8 8,8 16,0 24,-8 16,8 48,-16 24,-8 32,-8 8,-16 0,-8-16,-24-8,-8-16,-8-16,-24-8,-16-8,0-16,-16-16,0-8,0-16,-8-24,8-16,8-16,16-8,8 0,8 16,24 56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2484 5588,'0'8,"0"16,8 8,-8 16,8 0,0 8,8 8,0-8,0 16,0-8,0 8,0 0,0 0,0 0,0 0,8 8,-8-8,0 8,8-8,-8 8,8-16,0 8,0-16,8 0,0-8,0 0,0-8,0 16,0-16,8 8,-8 8,8-8,0 0,0 0,0 8,0-8,0 0,8-8,-8 0,0 0,-8 0,8 0,0-8,-8 8,8-8,-8 0,0 8,0-8,8-8,-8 0,0-8,0 0,0 0,-8 0,8 0,0 0,0 0,0 0,0 0,0 0,0 0,-8 0,0 0,8 0,-8 8,0 0,8 0,-8 0,0 8,0-8,0 0,-8 0,8-8,-8 0,-8 0,8 0,-8 0,8-8,-8 8,0 0,0-8,8 0,-8 0,0 8,0-8,0 0,-8-24,0-8,0 24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4596 8484,'-16'0,"16"8,8 8,8 0,0 8,0 0,8-8,-8 0,0 0,0-8,-8 8,8-16,-16 16,8-8,-8 8,0 0,-8 0,-16 16,-8-8,-16 8,-8 8,-8-8,-8 0,-8-8,0 0,8 0,8-8,16-8,8-8,40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5156 8228,'-16'-24,"16"16,0 0,-8 8,8-8,0 32,0 0,0 16,0 16,0 0,0-8,0 8,0-16,0 0,0-16,0-8,0-8,8-8,-8-16,0-8,8-8,0 0,0 8,0 8,0 8,0 0,0 8,0 0,0 0,8 0,-8 16,0 8,-8-8,0 8,0 0,-8-8,0-8,0 0,0 0,0-8,0 0,0 0,0 0,8-8,0-8,8-8,8 0,0 8,-16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5356 8492,'-8'48,"8"-32,0-8,0 0,0 0,8-16,-8-24,0 32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5340 8284,'16'24,"0"0,0 0,-8 0,-8-24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5452 8468,'8'56,"-8"-48,8 0,-8 0,8-8,0-16,0 0,8-8,-8 0,0 8,0 8,-8 0,0 16,8 8,-8 8,0-8,8 8,-8-8,8 0,0-8,0 0,0-8,0-8,8-16,0-8,-16 32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5828 8100,'-16'72,"8"-32,8 16,-8-8,0 8,8-16,0-8,0-8,0-8,-8-8,0-8,0-8,-8-8,0 8,-8 0,8 8,-8-8,0 8,16 0,-8 8,16 8,-8 0,8 0,0 8,16 0,0-8,0-8,8 0,0-8,-8 0,8 0,-16-16,0 8,0 8,-8 16,0 0,0 0,0 0,16 0,-8-8,8 0,0 0,8-8,0-16,0-8,-8-8,-16 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5972 8556,'40'-8,"-32"-16,8 0,-8 0,0 8,-8 0,0 8,-8 0,-8 8,0 0,-8 8,8 8,0 16,8-8,0 8,8-8,0-8,8 8,8-16,8 0,-8-8,16 0,-8-24,0 0,-8 0,-16 24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4127.19 6473.03,'0'-7,"-7"-1,-1 16,8-1,0 16,0-8,0 8,0 0,0-8,0 8,0-8,8 8,-1-8,1-7,-1-1,9 1,-9-1,8-7,1 0,-1 0,0-7,0-1,0-7,0 0,1-8,-1 0,-8-7,1 7,-8-7,0-1,0 9,0-9,-15 9,0-1,-8 8,8 7,-1 8,1 0,-7 0,6 15,1 0,8-7,-1 7,0-7,1-8,-1-15,8 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6132 8436,'0'72,"8"-48,-8 0,8-8,-8 0,0 0,0-8,0-16,0-16,-8 0,8 0,0-8,0 8,16 0,0 8,8 0,0 16,8 0,-32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6404 8620,'16'-16,"8"0,8 8,-8 0,8 0,-8 8,-8 0,0 0,-8 0,-8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7028 8212,'-24'72,"8"-16,8 8,-8 8,0 0,8-8,-8-16,16-8,0-16,0-16,0 0,0-16,0-16,0-8,0-8,-16 0,16 40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6708 8492,'96'8,"-48"-8,8 8,0-8,-8 0,0 0,-16-8,-32 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7132 8428,'0'80,"0"-40,-8 0,8-8,-8 0,8-16,0-8,0-16,0-16,0-16,8-8,8 8,0 0,8 0,0 8,32 0,-32 32,-24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7420 8484,'-64'-48,"48"40,0 0,0 8,-8 0,8 24,8 0,-8 8,16-8,0 0,0 0,8-16,8 0,16-8,-8-8,8-16,0 0,-8-8,-8 8,0 8,-8 8,-16 24,0 8,0 0,0 8,8 0,0-8,0 0,8-8,0-8,8-8,8 0,-8-24,-16 24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7572 8436,'-16'80,"16"-48,0 0,0 0,0-16,0-8,0 0,16-16,0-16,0-8,0 0,-8 8,8 8,-16 8,8 0,-8 16,8 16,-8 0,0 8,0 0,8 0,0-8,0-8,8 0,8-16,8-16,0-8,-32 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7988 8428,'-72'32,"48"0,0-8,0 0,16-8,0 0,8-8,0 0,16 0,0 8,0-16,0 8,0-8,0 8,-8 0,8 0,-16 0,0 0,0 0,0 8,0 0,-16-8,8 0,-8-8,8 0,-8 0,0-8,16 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8180 8540,'-72'0,"56"16,0-8,0 8,8 8,0-8,0 0,8 0,0-8,0 8,8-16,8 0,0 0,16-16,0-8,0-8,-8 8,-8 0,-8 16,-8 0,-16 16,8 8,-8 8,16-8,-8 0,8 8,0-8,8-8,8-8,0 0,8-16,-8-16,8-8,-24 40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8364 8348,'-16'64,"16"-24,-8-8,8 0,0-8,8 0,0-8,0-8,-8 0,8 0,0 0,0 0,0-8,-8 8,8-8,0 8,0-8,0 0,0 0,0-8,0 0,0 0,0-8,-8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4742.19 7103.03,'-23'-7,"16"7,14 0,1 0,7 0,0-8,0 8,1 0,-1 0,0-7,0 7,0 0,0 0,8 0,-8 0,1 0,-1 0,0 0,-8 0,9 7,-9-7,1 0,-1 0,1 0,0 0,7 0,-8 0,9 0,-9 0,8 0,-7 0,7 0,-7 0,-1-7,1 7,-1 0,1 0,0-8,-1 8,1 0,7 0,-7 0,7-8,0 8,-7 0,7 0,0 0,0 0,0 0,-7 0,-1 0,1 0,-8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8620 8292,'0'96,"-8"-48,8 8,-8 0,8-8,0-8,0-16,0-8,0-8,0 0,8-8,0 0,0-8,-8-8,8-16,-8 8,0-8,0 32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8500 8492,'88'0,"-40"0,-8 8,0-8,-8 8,-8 0,-24-8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8828 8540,'0'24,"0"-8,0 0,0-8,0-8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8820 8356,'0'56,"8"-16,0-8,8 8,-8-8,0 0,-8-32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8868 8612,'-8'-72,"16"48,8 0,8 8,-8 0,8 8,0 8,-8 0,-8 0,0 16,-8 8,0 0,0 0,-16 0,8 0,-8-8,0 0,0-8,8-8,0 0,8-8,0-8,16 0,0 0,-16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9060 8524,'-16'64,"8"-40,8 0,0-16,0 8,0-8,8-8,16 0,-8-24,8 0,0-8,-8 8,-8 8,0 8,0 8,-8 16,0 0,0 8,0 8,0 0,0 0,0 0,0 0,0-32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9348 8740,'24'-8,"-8"8,16-8,0 0,8 0,-16 0,0 8,-8 0,-8-8,0 8,-8-8,0 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9964 8332,'0'-48,"-8"48,0 0,8 8,-8 8,0 8,0-8,8 0,0 0,-8-8,8 0,0 0,-8 8,8 0,-8 8,0-8,8 8,-8 0,0-8,8 8,0-8,-8 0,8-8,0 0,0 0,-8-8,8-8,-8-8,0 0,0 0,-8 0,0-8,0 8,-8-8,8 16,-8 0,8 8,0 16,-8 0,16 16,-8-8,16 0,0 8,0-8,16 0,0-8,8 0,0-16,0 8,0-8,-8-8,8-8,0 0,-16 0,8 0,-16 8,0 0,0 16,-8 8,8 0,0 0,0 0,0 0,8-8,8 0,0-8,8 0,-24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10076 8596,'-72'-24,"64"24,-8 0,8 0,0 16,0 8,0 0,8 8,0-16,0 0,16 0,0-16,0 0,8 0,0-8,-8-8,0-8,0 8,-8 8,-8 0,0 16,0 16,0-8,0 0,0 0,0-8,16-8,0 0,0-24,-16 24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10388 8372,'-8'56,"-8"-24,8 8,0 0,0 8,8-16,0 0,0-8,0-8,0-24,0 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5630.19 7134.03,'-8'0,"24"0,-9 0,8 0,0 0,1 0,-1 0,8 0,-8 0,8-8,-8 8,8 0,-8 0,7 0,-6 0,-1 0,8 0,-8 0,0 0,8 0,-8 0,0 0,0 0,0 0,8 0,-8 8,16-8,-8 0,-8 0,7 0,1 0,0 0,0 0,0 0,-1 0,1 0,0 0,0 0,-1 0,1 7,0-7,0 0,-1 0,-6 0,6 0,1 0,0 0,-8 0,8 0,0 0,-1 8,1-8,-8 0,8 7,-8-7,8 0,-8 0,8 0,0 0,-8 8,0-8,8 0,-8 0,0 8,8-8,-8 0,0 0,1 0,6 0,-6 0,14 0,-15-8,8 8,0 0,-8-8,0 8,8-7,-8 7,0 0,0-8,0 8,1-7,6 7,-6-8,6 8,-6 0,6 0,1-7,-8 7,8 0,-8-8,0 8,1 0,-1-8,0 8,-7 0,7 0,-8 0,8 0,-7 0,0 0,7 0,-8-7,1 7,7 0,0 0,-7 0,7 0,0 0,0 0,-7 0,7 0,-7 0,-1-8,9 8,-9 0,1 0,-1 0,1 0,0 0,-1 0,1 0,7 0,-7 0,-1 0,8 0,0 0,1 0,-1 0,0 8,0-8,0 0,1 7,-9-7,8 8,-7-8,-1 0,1 0,-8 8,0-1,0 16,-8 0,8-23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10156 8508,'64'-8,"-24"16,8 0,-8 0,8 0,-16 0,0-8,-32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10556 8564,'-64'24,"48"-8,8 0,0 0,0 8,8-8,0 0,8-8,0-8,8 0,8 0,8-24,0 0,-8-8,0 8,-16 8,0 8,-8 0,-8 8,-8 0,8 0,0 8,0 16,0 0,8 0,0 16,8-8,0 8,0-16,8 0,0 0,0-16,-8-8,-8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5556 8748,'-24'72,"16"-24,0 0,0 8,0 0,0 0,8 0,-8-16,8-8,0-16,0-8,0-24,8 0,0-8,8 0,-8 8,0 8,8 0,0 8,0 8,8 16,-8 8,-8 0,0 0,-8 0,-8-8,-8-8,8-8,0 0,-8 0,8-8,0 0,8-8,-8-8,8-8,0 0,0 24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5796 9196,'0'56,"-8"-32,8-8,0 0,0 0,0 0,8-8,0-8,0 0,-8-16,0 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5820 8996,'16'72,"8"-48,0 8,0-8,0-8,-24-16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6036 9172,'-24'56,"24"-32,0 0,0 0,0-16,8 0,0-8,8 0,-8-16,8-8,8 0,-16 0,8 8,-8 8,-8 0,8 8,-8 8,0 8,0 0,0 0,0 0,16-8,-8-8,0 0,8-16,-16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6396 8868,'0'16,"0"8,0 0,0 0,0-8,0 8,0 0,-8 0,0 8,0 0,0 0,8-8,-8 8,8-16,-8 0,8-8,0 0,0 0,-8-8,0-8,-8-8,0 8,0-8,-8 8,0 0,8 0,0 8,0 0,8 16,0 8,8 8,-8 0,8 0,0-8,8 0,0-8,8 0,-8-8,8-8,8 0,0-16,0-16,0 8,0-16,-8 16,0 8,-8 0,-8 24,0 16,-8-8,8 8,0 0,0-16,8 0,8-8,0 0,8-16,0-8,-8 8,0 8,0-8,-8 16,0 0,8 0,0 0,-8-8,8 0,-8 0,0-8,0 0,-8-8,0 8,0 8,-16 0,0 8,0 0,-8 0,8 8,0 16,8 8,0 0,8-8,0 0,8 0,16-16,0 0,0-8,8-8,-8-16,-24 24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6804 9148,'-16'64,"8"-32,0 0,8-8,-8-16,8 0,0-16,0-8,0-16,0 0,0 0,8 8,0 0,0 8,8 0,0 16,0 0,-16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7020 9276,'24'0,"0"0,0 0,8 8,-8-8,-8 0,8 8,-16-8,8 0,-8 0,-8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7380 9180,'16'16,"0"-8,8 0,0 0,-8 0,-8 0,0-8,-8 8,0 8,0 0,-8 8,-8-8,8 8,-8-8,8-8,0 0,16-24,8-8,0-8,8-8,-8 0,-8 0,-8 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864.187 9251.03,'-8'0,"16"0,7-7,0 7,0-8,0 0,8 8,0-7,0 7,-8 0,15-8,-7 8,0 0,0-7,7 7,-7-8,7 8,0 0,1 0,-1 0,0 0,-7 0,0 0,7 0,-14 8,14-8,-15 0,8 7,-8-7,8 0,-8 0,8 0,0 0,-8 0,7 8,1-8,0 0,7 0,-7 0,0 0,7 0,1 0,-1 0,-7 7,7-7,-7 0,0 8,-1-8,9 0,-8 0,-1 8,1-8,0 0,-8 0,8 0,-8 0,8 0,-8 0,8 0,-8 0,0 0,8 0,-8 0,0 0,0 0,1 0,-1 0,7 0,-6 0,-1 0,0 0,8 0,0 0,-1 0,-6 0,6 0,1 0,0 0,0 0,-1 0,9 0,-9 0,1 0,8 0,-16 0,8 0,-1 0,1 0,0 0,0 0,-1 0,-6 0,6 0,1 0,0 0,0 0,-1 0,9-8,-8 8,-8 0,15 0,-7 0,0 0,7 0,-7 0,7 0,0 8,1-8,-1 0,1 7,-1-7,0 0,1 0,7 0,-8 0,8 8,-8-8,1 0,-1 0,-7 7,7-7,-7 8,7-8,-7 8,0-8,0 7,-1-7,1 0,0 8,-8-8,0 0,8 7,-8-7,8 0,-8 8,8-8,-8 0,0 0,0 0,8 0,-8 0,0 0,8 0,-8 0,1 0,6 0,1 0,-8 0,1 0,6 0,1 0,-8 0,8 0,0 0,0 0,-1 0,1 0,7 0,-7 0,8 0,-9-8,9 8,-9 0,1 0,0-7,0 7,-8 0,0 0,-7 0,-1 0,1 0,-8 7,0 8,-30 1,30-16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7484 9012,'64'32,"-40"-8,-8-8,-16-16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7732 9220,'8'-8,"16"-8,0 8,0 0,0 8,0 0,-8 0,-8 0,0 16,-8 0,0 8,-16 0,-8 0,0 0,-8-8,8 0,0-8,8 0,0-8,8-8,0-8,8-24,0 8,0-8,24 8,0 0,-8 16,-16 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5284 9356,'-56'-56,"24"24,8 0,-8 0,0 0,0-8,0 8,8-8,0 0,0 0,8-8,0 0,8-8,-8 8,8 0,-8 0,8 0,0 0,8 0,0 0,0 0,8-8,16-8,8 0,8-16,16-8,16 0,16-8,16 8,8 0,24 8,16 16,8 8,8 8,-8 24,8 0,0 8,0 0,8 8,0 8,0 8,8 24,8 0,0 16,0 8,0-8,-16 8,0-8,-16 0,-24-8,-8 0,-24 8,-8 8,-16 8,-16 0,-16 8,-16-16,-8 8,-16-16,0 0,-8 0,0-16,0 0,-8 0,8 0,-8 0,0-8,-8 8,0-8,8 0,-8-8,0 8,-8 8,-8 0,-8 8,-8 8,-8 0,-8 0,-8 0,-16 8,0 0,-8 8,-8 0,0-16,0 8,8 0,0-8,16-8,-8 0,0 0,0 0,0-8,-8 0,-8 0,-8-8,8 0,-8-8,0-8,-8 0,8-8,-8 0,-8 0,8-8,0-8,0 0,8-8,-16-16,8-8,-8-16,8-24,8-16,8-24,24-8,24 8,32 16,16 32,8 80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8924 9084,'32'80,"-16"-48,0 8,0 0,8-8,8 16,0-8,0 8,8 0,0 0,8 0,0 0,16 0,-8 0,16-8,0 0,0-8,16-8,0 0,8 0,-8 0,0-8,0 0,8 0,-16-8,0 0,0 0,-8 0,0-8,-8 0,8 0,-8-16,0 8,0-16,-8 0,8-8,-8 0,0-8,0 0,-8 0,0 0,-8-8,-8 8,8 0,-8 0,-8 0,8 8,-8-8,-8-8,8 8,-8-8,0 0,0-8,0 8,0 0,-8 8,0 8,0 8,-8 0,8 0,0 0,-8-8,8 8,0-8,-8 0,0 8,0-8,0 8,0 0,-8 0,0 0,8 8,-8-8,8 8,-8-8,8 8,-8 0,8 8,-8-8,0 0,0 8,0-8,0 8,8-8,-8 8,8-8,0 8,0-8,0 0,0 8,0 0,-8 0,8 0,0 0,0 0,0 0,0 0,0 0,0 0,0 0,0 0,0 0,-8 16,0 8,-16 0,0 16,8-8,-8-8,8 8,8-16,0 0,0-8,16-8,16-16,0 0,8 0,0 0,-8 8,8 0,-8 8,-16 8,8-8,0 8,0 8,-8 8,8 0,0 8,8 0,-8 0,0 0,0-8,0 0,-16-8,8 0,-16-8,-16-8,24 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11244 8412,'-56'-24,"40"8,0 0,8-16,0 8,0-16,8 0,-8 0,8-8,0-8,0 0,24 0,16 8,8 8,8 0,8 16,8 8,0 16,8 0,-8 32,0 16,0 0,-24 16,0-8,-8 0,-8 0,-8-16,-16 0,-8 0,0 0,-24 0,-16 0,0-8,-16 0,-16-8,8-8,-16-8,8-8,8-24,-8-16,0-16,8-24,8-16,8 0,16 8,32 88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900 524,'8'0,"0"0,0 8,0-8,0 0,0 0,16 8,8-8,-16 0,8 0,-8 0,56 0,-56 0,16 0,-16 0,16 0,0 0,8 0,-24 0,0 0,0 0,16 0,-8 0,-8 0,16 0,-8 0,16 0,-8 0,-8 0,-8 0,8 0,-16 0,16 0,-8 0,-8 0,16 0,-16 0,0 0,0 0,8 0,-8 0,0 0,0 0,8 0,-8 0,8 0,0 0,-8 0,0 0,0 0,8 8,-8-8,0 0,0 0,0 0,0 0,0 0,0 0,0 0,0 0,0 0,0 0,0 0,0 0,0 0,-8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2820 756,'8'0,"0"0,0 0,8 0,16 0,-8 0,8 0,8 0,-8 0,32 0,16 0,-32 0,0 0,32 0,-16 0,-8 0,-8 0,0 0,64 16,-88-16,24 0,24 0,-8 0,0 0,0 0,0 0,-40 0,56 8,0-8,0 0,-56 0,48 0,-48 0,56 8,16-8,-72 0,64 0,-56 0,56 16,56-16,-104 0,32 0,-40 0,0 0,40 0,-48 0,0 0,48 0,-40 0,-8 0,40 8,-56-8,24 0,0 0,-16 0,-8 0,8 0,0 0,-8 0,-8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4388 964,'0'-8,"0"0,-8 0,0 8,0-8,0 8,-8-8,8 0,-8 8,-8-8,8 0,-8-8,0 8,-8-8,8-8,-8 8,8-16,-8 0,8 0,8-16,16 0,0-8,8-8,24 8,16-8,16 8,8 8,0 16,0 8,8 24,-8 16,0 24,0 8,0 16,-16 0,0-8,-24 0,0-8,-16 0,-16 0,0 0,-16-8,-16 0,-16-8,-16 8,0-16,-16-8,8-16,0 0,8-8,0-24,8 0,8-8,16 0,0 8,32 32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3396 1172,'-72'-48,"56"32,0 0,-8 0,8 0,0-8,0 8,8 0,-8 0,16 0,0-8,0 0,16-8,8 0,16-8,16 0,0 0,16 8,0 0,8 8,0 8,0 16,0 8,-8 16,-16 16,-8 16,-8 0,-16 0,-16 0,0 8,-8-16,-16 0,-16 0,0-8,-16-8,-16-8,0-8,-8-8,8-8,-8 0,16-24,-8-8,8-8,0 0,16 8,40 32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1420 2308,'-8'-24,"0"24,8-8,-8 8,8-8,-8 8,0 0,8-8,-8 8,8-8,8 8,8 0,0 0,8 0,8 0,-8 0,0 0,0 0,8 0,-8 0,0 0,0 0,-8 0,8 0,0 0,0 0,0 0,0 0,-8 0,8 0,-8 8,8-8,-8 8,8 0,-8-8,0 8,8 0,-8-8,0 0,8 8,-8-8,8 0,0 0,-8 0,8 0,-8 0,0 0,0 0,-8 0,8 0,0 0,-8 0,8 0,-8 0,0 0,0 0,0 0,0 0,0 0,-16 0,0 0,-8 0,-8 0,0 0,0 0,0 0,-8 0,0 0,-8 0,8-8,0 8,0-8,8 0,0 8,0 0,0-8,8 8,-8 0,8 0,-8 0,0 0,0 0,0 0,0 0,-8 0,8 0,0 8,0 0,0-8,8 8,-8 0,16-8,-8 0,8 0,0 0,16 0,8 0,8 0,8 0,0 0,0 0,8 0,8 0,0 0,8 0,0 0,0-8,8 0,0 0,-8 8,0 0,-8 0,-8 0,-8 0,-8 0,0 0,-8 0,-8 0,0 0,0 0,-8-8,0 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2222.19 7141.03,'-7'0,"-9"0,9 8,-8-1,-8 1,8 7,-8 0,-7 1,7-9,-8 8,1-7,0-8,-1 0,-7-8,1-7,-9-8,-7-7,7-8,1 8,-1-8,16-8,0 8,14-7,1-8,8-8,7 0,22-7,9-8,22 0,23 0,15 16,23 14,15 16,15 30,8 15,7 23,0 15,-7 8,-15-8,-16-8,-22 1,-16-8,-14 7,-9 1,-22-1,-7 8,-16 1,-15-1,-8 0,-14 8,-24-8,-7 7,-23 1,-23 0,-22-8,-8-7,-31 7,1-15,-8-16,8-6,7-1,15-15,24 0,21-23,24-15,68 38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6340 3532,'0'0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2372 2196,'0'-8,"-8"0,24 8,0 0,16 8,8 0,0 0,8 0,0 0,0 0,8 0,0 0,8 0,8-8,8 8,0-8,8 0,0 0,0 0,0 0,0-8,0 0,0 0,8-8,0 0,0 0,8-8,-8-8,-16 8,8-8,-16-8,8 0,-16 8,0-8,0 0,0 8,-8 0,-8-8,0 8,-8 0,-16 0,0 0,0 0,-8 8,0-8,-8 8,0 0,8 0,-8 0,0 0,8-8,-8 8,8 0,0 0,0 0,-8-8,8 8,-8 0,8 0,-8 0,8 8,-8-8,8 0,0 0,0-8,0 8,0-8,-8 8,8 0,0 0,-16 8,8 0,-8 8,8 0,-8 0,0 0,0 0,0 0,0 0,0 0,-8 0,0 0,0 0,8 0,-8 8,8-8,0 0,-8 8,8-8,0 0,0 0,-8 8,0 0,0 16,-8-8,0 16,-8-8,0 8,8 0,-8 0,16-8,0-8,0-8,0 8,8-16,16 0,0-16,8 0,8 0,-16 0,8 8,-8 8,-8 0,0 8,-8-8,8 8,-8-8,16 8,-8 8,8 8,8 0,-8 0,8 0,0 0,-8 0,0 0,0 0,0-8,0 0,-8 0,-8 0,8-8,-16 0,-8 0,16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5476 2012,'-8'-24,"0"16,0 0,0 8,8-8,-16 8,0 0,0 0,0 0,0 8,-8 0,8 0,8 8,0 8,8 0,0 8,0 0,8-8,16 0,8-8,0 0,0-8,-32-8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5532 2188,'-8'-48,"8"24,8-8,0 8,8 0,8 8,0 0,-8 8,16 8,-8 0,0 24,-8 0,-8 8,-8 0,0 0,-8-8,-8 0,0-8,0-8,0 0,8-8,0 0,0-16,8-8,0-8,16-16,-16 48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6020 1716,'-48'80,"24"-32,-8 8,16 0,-8 0,8 0,8-16,0-16,8 0,0-16,0-16,-8-16,0 0,0 0,-8 8,-8 0,0 16,0 0,-8 0,8 24,8 0,-8 16,16-8,0 8,8-16,0 0,8-8,16-8,8-8,8-8,0-16,8-16,-8 8,-8 0,-8 8,-8 8,-8 8,0 0,-16 24,8 0,0 0,0 0,0 0,24-8,-8 0,16-8,0 0,8-8,-8-8,-8-8,-8 0,0 0,-8 8,-8 0,-8 0,-8 16,-8 0,0 0,-8 8,0 16,8 0,8 0,8 8,8-8,16 0,0 0,16-8,8 0,0-8,0 0,0 8,-16-8,-24-8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6452 1828,'-8'-24,"8"40,0 8,0 8,0-32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6388 2124,'24'0,"0"8,0 0,-24-8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6852 1876,'64'-48,"-24"48,-8 0,8 0,0 8,-16 0,0 0,-16 0,0 8,-8-8,-8 8,-16 0,-8 0,-8 0,-8 0,8-8,8 0,8-8,8 0,8 0,16 0,16 0,16 0,0 0,8 0,-8 0,-8 0,-8 0,-16 0,-32 16,-16 8,-8-8,-8 0,8 0,8-8,0 0,16-8,16 0,0 0,24 0,16 0,16 0,8-8,8-8,0 0,-8-8,-8 0,-8-8,-16 0,-24 32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7028 1724,'0'56,"-8"-8,-8 0,0 8,-8 8,0 0,0 8,0-16,8-8,16-48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6932 2188,'-72'16,"32"8,8 0,0 0,8-8,16 0,8-8,8-8,16 0,16 0,16-16,8 0,0-8,0 0,-8 8,-8 0,-24 8,0 0,-32 8,-16 0,-16 8,8 0,-8 0,8-8,8 0,8 0,8 0,8 8,8 0,8 8,16 8,0 0,0 0,8 0,-8 0,0-8,0-8,0-8,-8 0,8-16,-16-16,-16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8381.58 7490.03,'0'0,"0"0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11155.2 7156.03,'0'-7,"-7"7,-1 0,16 0,-1-8,1 1,-1 7,1-8,0 1,7-1,-8 8,1 0,-1 0,9 0,-9 0,1 0,7 0,-7 0,-1 0,1 0,-1 0,1 0,0 0,-1 0,1 0,-1 8,1-8,0 0,-1 0,1 0,-1 7,1-7,-1 0,1 0,0 8,-1-8,1 0,-1 0,1 0,0 0,-1 0,1 0,-1 7,1-7,7 0,-7 0,-1 8,1-8,-1 0,1 0,0 0,-1 0,1 0,-1 0,9 0,-9 7,8-7,-7 0,7 0,-7 0,-1 0,9 0,-1 0,-8 0,8 0,-7 0,7 0,-7 0,7 0,0 0,-7 0,-1 0,1 0,0 0,-1 0,1 0,-1 0,1 0,-1 0,1 0,0 0,7 0,-8 0,1 0,0 0,-1 0,1 0,-1 0,1 0,0-7,-1 7,1 0,-1 0,1 0,0 0,-8-8,7 8,1 0,-1 0,1 0,-1-7,1 7,0 0,-16 0,8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7548 1764,'-40'0,"48"0,16 0,8 0,16 0,0-8,-16 8,0-8,-8 8,-16-8,0 8,-24 8,8 8,-8-8,0 8,0 0,0 0,-8 8,-8 8,-8-8,0 0,0 0,0-8,16 0,0-8,0-8,16 0,-8 8,32-8,16 0,8 0,8 0,8 0,0 0,0 0,-24 0,0 0,-16 0,-8 0,-24 0,-8 0,0 8,0 0,0 0,8 0,0-8,16 8,-8 0,8 8,0 0,0 0,0 0,8 8,0 0,-8 8,0 8,0 16,0 0,-8 0,-8 0,8-16,8 0,-8-24,8 0,0-8,-8-8,0-16,-8-8,0-8,-8 0,-8-8,8 8,8 0,0 0,8 16,8 8,0 0,0 0,24-8,8 8,16 0,16 0,8 8,-8 0,0 8,-16 0,-8 8,-8-8,0 0,-16 8,8-8,-16 0,-8 0,0-8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8108 1812,'0'-16,"-8"16,8-8,-8 0,24 0,16 0,16 0,16 0,-8 0,16 8,0 0,-16 0,0 0,-8 0,-24-8,0 8,-16 0,-24 0,16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8068 1924,'-8'0,"8"16,0 0,8 8,0 0,8-8,-16-8,8 0,0 0,-8-16,0 0,16-16,0 8,8-8,16 0,0 0,16 0,0 8,8 8,0 0,-16 8,0 0,-16 0,-8 0,-8 8,-8 0,-8 8,0-8,-8 8,-8 0,0 8,-8 0,8 0,-8 0,8 0,-8 0,8-8,0-8,0 0,16-8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8316 1844,'-8'8,"8"16,0 8,0 0,0 0,0-8,8 0,0-8,-8-8,16-8,-16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8436 1860,'-24'88,"8"-40,0-8,0 0,0-8,-8-8,24-24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8132 2132,'96'-24,"-56"24,8 8,8 0,0 0,8 0,-16 0,-8 0,-16 0,-16-8,-8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8244 2124,'24'72,"-8"-32,16 0,0 0,16-8,8-16,-8-8,-8 0,0-8,-24 0,-8 0,-16 0,-8 0,-8 0,-8 0,-8 16,-8 0,0 0,8 0,-16-8,16 0,-8-8,8 0,0 0,8-24,8 0,8-8,8 8,8-8,0 0,16 8,16 0,16 8,8 8,8 0,8 8,8 0,8 8,-8 8,8 8,-16-16,-72-8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9028 1796,'0'80,"-8"-24,0-8,-8 0,16-48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8780 2132,'80'-32,"-40"24,-8 8,0 0,0 0,-16 0,0 16,-16 0,0 16,-16 0,-8 16,0-8,0 0,0-16,16 0,0-16,24-8,8-16,16-8,0-8,8-8,-8 0,-8 0,-32 40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9460 1788,'16'16,"-16"8,0 0,0 8,0-32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17303.2 3020.03,'0'-7,"-8"7,1 0,-1-8,8 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9204 2044,'80'-56,"-40"40,0 0,8 8,-16 8,0 0,-8 24,-24 0,0 0,0-24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9228 2236,'72'-24,"-24"16,0 0,0 0,-8 8,-16 0,0 16,-24 0,0 8,0 8,-24-8,-8 8,0-8,-8-8,0-8,8-8,32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9260 2116,'-32'80,"16"-32,8 0,0-8,8 0,0-8,16-16,16-16,8-8,-40 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9748 2052,'-8'56,"-8"-8,8-8,0 8,8-8,0-8,0-24,8-8,-8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9828 2044,'0'64,"0"-56,0-8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9956 1940,'48'-64,"-16"56,0 0,8 0,-8 8,0 0,0 8,-8 8,0 0,-16 16,0 0,-8 8,0 8,-8 8,-8 0,0 16,0 0,-8 0,8 8,0-16,0-16,0 0,8-24,0 0,8-16,-8-8,-8-16,16 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9892 2204,'64'56,"-40"-48,0-8,0 0,-16 0,0 0,-24 8,-8 0,-16 8,0 0,8-8,0 8,8-8,16-8,8 8,8-8,24 8,8-8,8 0,0 0,16 0,-16 0,0 0,-48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10612 2076,'56'64,"-40"-32,-8-8,-8 0,8-8,-8-8,8-8,-8-8,0-8,8-16,-8 8,8 0,8 8,0 8,0-8,8 16,-8 0,8 0,-8 0,0 16,-16 8,0 8,-8 0,-16 0,0 0,0 0,-8-16,16-8,0 0,40-16,8 0,8 0,8-16,0-8,-48 32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11028 1964,'96'-48,"-32"40,0 0,0 8,0 0,-16 0,-16 16,-8-8,-16 8,0-8,-8 8,0-8,-8 8,-8 0,8 8,0 0,-8 0,8 8,0-8,0 16,8-8,-16 8,8 0,-8 8,0-8,0-8,0 0,8-16,-8 0,16 0,-8-16,-8 0,-8-16,24 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11028 2052,'64'32,"-32"-24,0 0,-8-8,0 8,-16-8,0 8,-8 0,-24 0,-8 0,-16 8,8-16,0 8,16-8,8 0,8 8,24 0,8-8,16 0,0 0,0 0,0 0,-8-8,-8-8,-8-8,-16 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17250.2 3020.03,'15'0,"0"0,0 0,16 0,6 0,9 0,0 0,7-7,-8 7,8-8,-7 8,-1-8,1 8,-1 0,9-7,-16 7,7 0,1 0,-1 0,1 0,-1 0,1 0,-1 0,1 0,-1 0,-7 0,8 0,-16 7,-7 1,0-8,-8 8,0-8,-7 0,-1 0,-14 0,-8 0,-1 0,1 0,-15 0,30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11164 2012,'-48'104,"24"-48,0 16,0 0,8 0,0-8,16-8,0-16,24-16,16-24,0-24,-40 24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11628 2004,'64'-32,"-32"32,-8 0,-8 0,0 0,0 0,-16 8,0 8,-16 0,-16 0,16-8,-8 8,16-8,0-8,8 8,0 0,24 0,0 0,16 0,-8 0,0 8,0-8,-16 8,-8-8,0 0,-8 8,-8-8,-8 8,0-8,-16-8,16 0,-16-8,8-8,0-8,0-8,0 0,8 8,0 0,8 16,0 16,8 16,-8 16,-8 8,0 16,-8 8,-8 8,0 8,-8 0,8 8,0 0,8 0,0-16,16 0,0-24,0-8,8-48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12092 2364,'80'-32,"-16"32,8 0,-8 8,-8 16,0-8,-8-8,-8 8,-16-16,0 0,-24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13292 2012,'-64'0,"16"0,-16 16,0 0,0 0,16-8,16 0,16 0,16 0,16 0,24 0,16 0,16 0,0 0,8-8,-8 8,-16-8,-8 8,-24-8,-8 0,-32 0,-8 0,-8 0,0 0,0 0,8 0,8 0,8 0,0 0,8 16,0 8,0 8,0 8,8 0,-8 8,0 8,-16 0,0 16,-8 0,0 8,0-8,8 8,0-16,8-16,8-48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14052 2140,'64'-32,"-32"24,0 8,8 0,-8 0,0 0,-16 8,0-8,-16 8,8-8,-8 8,0 0,0 24,-16 8,8 8,-8 0,0 8,0 0,8-8,0 0,0-16,8-8,0-8,0-8,8 0,-8-24,0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13964 2364,'64'24,"-24"-16,0 0,8-8,-8 0,0 8,-8-8,-16 0,-32 8,-8 0,-8 0,8 0,0 0,16-8,8 8,16-8,8 0,16 0,0-8,0 0,-8 0,-8 0,0 8,-16 0,-16 0,0 0,-8 0,0 0,-16 16,8 0,-8 8,-8 0,8 0,-8-8,8 0,8-8,0 0,0 0,8-8,0 8,0-8,8 0,0 0,0 0,16 0,16 0,0 0,16 0,0 0,16 8,-8 0,8 8,0-8,0 8,-8-8,-8 0,0-8,-16 0,-8 0,-8 0,0 0,-8-16,0 0,0 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14604 2476,'-8'72,"0"-32,-8-8,8 8,0-8,8-8,0 0,8-8,8-16,8-16,-24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14908 2204,'80'40,"-40"-40,0 8,0-8,-8 8,-8-8,-8 0,-16 8,0 0,-32 8,-8 16,-16 0,-8 0,8 0,0-8,16 0,16-16,16 0,40-32,24 0,-8-24,8 0,-56 48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15116 2052,'-40'48,"32"0,0 8,8 0,-8 16,0 0,-8 8,0-8,0 0,-8-8,8-24,8 0,0-24,0-8,8 0,0-32,0 0,16-16,16 0,8-16,8 0,8 0,8-8,0 8,0-8,0 8,-16 0,0 16,-16 8,-8 16,-16 8,0 8,-8 8,-8 24,-16 16,0 8,0 0,-8 0,8 0,0 0,-8-8,0 0,8-16,-8-8,8-8,8 0,0-16,0 0,8-16,0-8,8-8,0 0,8 16,-8-8,8 24,0 0,0 0,8 24,8 8,0 8,8 16,-8 0,0 0,0-8,0-8,-8 0,-8-16,0-8,-8-8,-16-24,16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1740 4164,'-64'-8,"56"8,-8-8,8 8,0 0,0 0,-8 0,8 0,0 0,-8 0,8 0,-8-8,0 8,-24-8,16 0,0 0,-8 0,0 0,0-8,0 0,0 8,0-8,0 0,0 8,0-8,0 8,0-8,8 0,0 0,-8-8,16 8,0 0,0 8,0-8,8 0,-8 0,16 0,-8 8,8-8,0 0,0 0,0-8,16-8,8 0,8 0,16 0,8 0,8 8,8 0,8 0,0 8,8 0,0 0,0 8,0 8,0-8,8 8,0 0,0 0,8 8,-8-8,0 0,0 0,8 0,-8 0,8 0,-8-8,-8 8,-8 0,-8 0,-16 16,-16 0,-8 0,-8 0,-8 0,-16 0,0 0,0 8,0-8,-8 8,-8 0,0-8,0 0,0 8,-8-8,0 8,-8 0,0 0,-16 0,0 0,-8 8,-8 0,-16 0,0 0,-8-8,-8-8,-24 0,-8-8,-16 0,-8-8,0 0,0 0,8 0,16 0,16 0,16 16,16-8,16 0,64-8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17530.2 7248.03,'-7'0,"7"7,-8-7,1 0,7 8,-8-8,0 0,1 0,-1 7,-7-7,0 0,0 8,0-8,-1 7,-6-7,6 0,1 0,0-7,0-1,0 1,0-8,-1-1,-6 1,6 0,1 7,0-7,8 0,-9 7,1 1,8-1,-1-7,0 8,1-9,7 9,-8-1,8-7,0 0,0 0,0 7,0-7,0 0,0-1,0 1,15 0,-7 8,7-9,0 9,8-8,0 7,0-7,7 7,0-7,8 0,0 0,0 7,8 8,-8-7,0 7,0 0,0 0,-1 7,9 1,-8-1,0 1,7-1,1-7,-8 8,7 0,-7-1,0 8,-7-7,7 7,-16 0,9 1,-8-1,-8 0,0 0,0 0,-7 0,-1-7,1 0,-1-1,1 8,7 1,0-1,1-8,-1 9,8 6,-8-7,-8 8,8-8,-7 8,-8-15,0 7,0-7,0 7,0 0,-15-8,7 1,-7 0,0 7,-8 0,0-7,-7 7,0-8,-8 9,0-9,-15 1,0-8,-1 7,-6-7,7 0,-1 0,9 0,-1 0,8 0,0 0,-7-7,7-8,-15-16,0-14,-16-1,69 46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3020 4356,'-8'-8,"8"0,8 8,8-8,8 8,0 0,0-8,0 8,0 0,0 0,0 0,0 0,-8 0,0 0,0 0,-8 0,0 0,-24-8,0 0,-16 0,8 0,-8 0,8 8,0 0,8 0,0 0,32 0,0 0,8 0,-8 0,8 0,0 8,-8-8,0 8,-8-8,0 0,0 0,0 0,-16-8,8 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3044 5468,'8'0,"8"-8,0 0,8 0,0 0,8 0,-8 8,8 0,0 0,-8 0,0 0,-8 0,0 0,-8 0,0 0,-24 0,-8 0,-8 8,0 0,0 0,8-8,8 8,0-8,8 0,24 0,0 0,8 0,0 0,0 0,-8 0,8 0,-8 0,0 0,-8 0,0 0,8 0,-16-8,0 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4020 5716,'88'8,"-56"0,0-8,0 0,0 0,-8-8,0 0,-8 0,-8 8,0 0,-8 8,0-8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4284 6004,'64'-32,"-48"32,0 0,0 0,0 0,-8 0,8 0,-8 0,-8-8,-16 0,16 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1188 6188,'-48'-48,"40"32,0 8,0 0,0-8,-8 0,8 8,-8-8,0-8,-8 0,0 0,0-16,0 8,0 0,8-8,-8 0,8 8,8 0,0 0,0 0,-8-40,16 40,-8-8,0 0,8 0,-8 0,8 0,-8 0,8 0,-8 0,8-8,-8 0,8 8,-8-16,8 8,-8 0,8 0,0 0,0 0,8 0,-8 0,8 8,8 0,-8 0,8 0,0 8,0-8,0 8,8-8,0 8,-8 0,16-8,-8 8,16 0,-8 0,8-8,8 8,-8 0,8 0,0 0,0 0,0-8,0 0,8 8,0 0,-8 8,0 8,0 0,0 8,0-8,8 0,0 8,0-8,0 8,8 8,0-8,-16 8,8 0,0 0,0 8,-8 0,0 8,0 8,-8-8,0 8,0 8,-8 8,0-8,8 16,-16 0,8 8,-8 0,0 0,-8 16,0-8,-8 0,0 8,0-8,0 0,-8 0,0 0,0 0,-8 8,0-8,0 0,-8 8,0-8,8 0,-8-8,8-8,-8 0,8-8,0 0,-8-8,8 0,0-8,0 8,0-8,-8 8,8-8,0 0,-8 0,0 0,8 0,-8 0,0 0,0-8,0 8,8-8,-8 8,0-8,0 0,0 0,8 0,-8 0,8-8,0 0,8 0,-8 0,0 0,0-8,0 8,8 8,-8-8,0 0,0 0,-8 0,8 0,0 0,-8 0,8 0,-8 8,0-8,0 0,-8 8,0-8,0 0,-8 8,0-8,0 0,0 0,-8 8,0-8,-8-8,8 8,0 0,8-8,0 8,-8-8,8 8,0 0,0-8,0 0,8 0,-8 0,0 0,0-8,0 0,-8 0,0 0,0 0,-8-8,8 8,-8 8,8-8,-8 0,0 8,0-8,16 8,0-8,8 0,8 0,8 0,8 0,0-16,0 0,8-8,-8 32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5092 3804,'0'32,"-8"24,-8 16,0 8,-8 0,8-8,0-8,0-8,8-16,0-24,8-8,0 0,16-24,0-24,16-8,0 0,8 0,8-24,-32 56,-8 8,0 8,-8 16,-8 8,8 8,-16 0,16 0,0-8,0 0,0-8,16 0,0-16,-16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5452 4132,'-64'-32,"40"24,8 8,-8 0,8 8,8 16,-8 0,8 0,8 8,0-16,0 0,16-8,8-8,8-16,0-8,0-8,-8 0,0 8,-8 8,-8 0,-8 32,-8 0,0 8,0 0,8 0,0 0,0-8,0-8,8-8,8 0,0-16,0-8,-16 24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5588 4092,'-16'72,"8"-48,8-8,0-8,8-8,8-8,0-16,8-8,0 8,0 0,0 0,-8 16,-8 0,0 0,0 8,-8 8,0 8,0 8,0 8,0 0,0 0,0 0,0 0,0-16,0-8,8-8,8 0,0-24,0-16,-16 40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6164 3636,'-16'56,"0"-8,0 8,0 8,0 8,8 0,-8 0,8-8,0-24,8-8,-8-16,8-8,-8-8,0-8,0-8,-8-8,-8 0,0 0,0 0,-8 16,8 0,0 8,8 8,0 8,8 8,0 0,8 0,0 0,16-16,0 0,8-8,0 0,8-24,0 0,0 0,-16 0,8 8,-16 0,0 16,-8 16,0 16,0 0,0 8,0-8,0-8,0 0,8-8,0-8,8-8,0-16,8-16,0-16,-24 48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6260 3796,'-8'72,"0"-24,-8 0,8 8,-8 0,8 0,0-8,8 0,0-16,0-24,8-8,-8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1280 7100,'-16'-8,"8"8,0 0,0 0,0 0,0 0,0 0,0 0,0 0,0 0,0 0,0 0,0 0,0 0,0 0,0 0,16 0,0 0,16 0,0 0,8 0,0 0,8 0,0 0,0 0,0 0,-8 0,-8 0,0 0,-8 0,-8 0,0 0,0 0,-16 0,0 0,-8 0,0 0,-8 0,0 8,0-8,-8 0,0 0,8 8,0-8,0 0,8 0,-8 8,8-8,0 0,0 0,0 0,0 0,0 0,8 0,-8 8,0-8,8 0,-8 0,8 8,0-8,0 0,0 0,0 0,16 0,8 0,8 0,0 0,8 0,0 0,8 0,0 0,0-8,0 0,8 0,-8 0,-16 8,8 0,-16 0,-8 0,0 0,0 0,0 8,-8 0,0-8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6372 4156,'56'48,"-40"-48,8-8,0-24,-8 8,8-8,-16 8,-8 0,0 8,-32 8,0 8,-8 0,0 16,-8 8,8 16,8 0,16 0,8-8,8 0,8-8,24-8,8 0,8-8,16-8,-8 0,0-8,-56 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6956 3956,'8'0,"0"24,-8 8,0 0,0-32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6860 4356,'-8'0,"16"0,-8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7588 3524,'-8'64,"16"-24,-8 8,8 0,-8-8,8-8,0-16,0-8,0-8,-8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7700 3532,'48'0,"-16"-8,-8 8,8 0,-8 0,-8 0,0 0,-8 0,0 0,-8 8,8 0,-8 8,0 8,0 8,0 0,0 0,0 8,0-8,-8 8,8-8,-8-8,0 8,8-16,0 0,-8-8,8-8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7708 3804,'24'0,"0"0,-8 0,16 0,-16 0,0 0,-8 0,-24 8,-8 8,-8-8,8 8,-8-8,8 0,8 0,8-8,8 8,16-8,0 8,16 0,0-8,-8 8,-8-8,0 8,-16 0,0 8,-24 8,-16 8,-8-8,-8 8,-8-16,8 0,8-8,8 0,8-8,24 0,32 0,24-8,8 0,16-8,0 8,-8 0,-8 8,-16 0,-16 0,-8 0,-16 8,-24 0,0 8,24-16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7700 4148,'-8'64,"16"-56,0 8,-8 0,8 0,-8-8,0 8,0 0,8 0,-8-16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7708 4220,'56'-8,"-48"8,0-8,-8-8,0 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7508 4132,'-64'48,"40"-24,8 0,-8 8,0-8,0 0,8 0,-8-16,24-8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7404 4292,'120'24,"-64"0,-8 0,8 8,0 0,0-8,0 8,0-8,-8-8,-8 0,-8-8,0 0,-8 0,-8-8,0 0,-16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1496 8524,'-128'16,"80"-16,8 8,-8-8,8 0,-8-8,8-8,-8-8,0 0,0-8,0 8,0-8,0 8,-8-8,16 8,-8 0,8-8,-8 0,16-8,0-8,8 0,0-8,8-8,16 0,0-8,16 0,8 0,16-8,8 0,16 8,0-8,16 0,0 16,8 8,0 16,16 16,16 16,0 8,16 0,-8 8,8 0,-8-8,8 0,0-16,0-8,0-8,0 0,-8 8,-8 0,0 16,0 8,-8 8,0 8,0 8,-24 0,0-8,-8 8,-8-8,0 8,0 0,0 0,0 8,0 0,0 0,0 0,-8 0,0-8,-8 0,-8-8,0 0,-8 0,-8 0,8 0,-8 8,0 8,0-8,-16 8,8 0,-8-8,0 0,-8 0,0-8,8 8,-8-8,8 8,-8-8,8 16,-8-8,0 8,-8 0,0-8,0 16,-8-8,-8 8,-8 0,-8 0,-8 0,-8 8,-16-8,-8 0,-24 8,-16 0,-16 0,-32 16,0 0,-16 8,-8 8,-16 8,-8 0,0-8,-16-8,-8-8,-8-8,0-16,-8-8,8 0,16-16,16-16,24 0,40-24,40-8,40-16,32 8,32-8,0 48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8356 3924,'-16'-8,"16"0,-8 8,0 0,0 8,8-8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8340 3764,'8'88,"-8"-40,-8 16,-8-8,0 0,8-16,8-8,0-16,0 0,16-24,0-24,-16 32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8332 3652,'56'-32,"-24"24,0 8,0-8,-8 8,0 0,0 0,-16 0,0 0,0 0,0 8,-8 0,8 16,0 16,0 0,-8 16,8 8,-8 8,0 0,0 8,0 0,0-8,0-24,-8 16,8-56,0 0,0-32,0-8,-16-8,16 40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8372 3876,'80'-16,"-64"16,0 0,-8 0,0 8,-8 0,0 8,-8 8,0-8,-8-8,16 0,-8-8,16-8,8-24,16-8,8-16,-40 56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8812 3612,'88'0,"-56"8,0-8,0 8,0 0,-16 0,0 0,-16 0,0 8,-16 0,0 0,-16 0,8 0,-8-8,8-8,-8 0,16 0,0 0,0-8,16-8,0 8,0 0,8 0,0 0,8 8,-8-8,0 8,-8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8452 3724,'56'40,"-8"-16,16 16,0 0,0 0,0 0,-8-8,-16-8,-16-8,-8 0,-16 0,0-8,-24 8,-16-8,-24-8,64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8292 3940,'88'24,"-24"0,0 0,0 0,0 0,0 0,-8 0,-8-8,0 0,-16 0,0 0,-16-8,-8-8,-8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9404 3724,'-16'64,"8"0,-16 16,8 8,-8-8,8-16,0 0,16-24,0-16,0-16,8-8,8-24,-16 24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9436 3652,'64'56,"-32"-40,8 8,0-8,-8-8,-8 8,0 0,-16 0,-8 0,-8 0,-16 8,-8 0,8 0,-8-8,8-8,8 0,8 0,0-8,8 8,0 0,8 8,16 0,0 0,0 8,-8-8,8 8,-16-8,0 0,-8 8,-8-8,-16 8,0-8,-8 0,-8 0,8-8,8-8,8 0,8 0,8-8,0 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9788 4180,'-8'72,"8"-56,-8-8,8 0,0-16,8-16,-8 24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4965.58 7377.03,'8'0,"0"0,-1 7,8 1,8-8,-8 7,1-7,-1 8,0-8,8 0,-8 0,-8 8,9-8,-1 0,0 0,0 0,-7 0,7 0,0 7,8-7,-8 0,0 0,0 0,1 0,-1 0,0 0,0 0,-7 0,7 8,-8-8,1 0,0 0,-1 0,1 0,-1 0,1 0,0 0,7 0,-8 0,1 0,0 0,7 0,-8 0,9 0,-9 0,8 0,-7 0,7 0,0 0,-7 0,7 0,-7-8,-1 8,8 0,-7 0,7 0,-7 0,-1 0,1 0,-1 0,1 0,0 0,-1 0,1 0,-1 0,1 0,0 0,-1 0,1 0,-1 0,1 0,7 0,-7 0,7 0,-7 0,7 0,0 0,-8 0,9 0,-9-7,1 7,7 0,-7 0,-1 0,8 0,-7 0,0-8,7 8,0 0,-8 0,9 0,-1 0,0 0,0-8,0 8,1 0,-1-7,0 7,8 0,-1-8,-6 8,6-7,1 7,-8-8,8 8,-8-8,8 8,-15 0,14 0,-6 0,6 0,-6 0,-1 0,7 0,-6 0,-1 0,-8 0,9 0,-1 0,0 0,-7 0,-1 0,1 0,-8 8,7-8,1 0,0 0,-1 0,1 0,-1 8,1-8,-8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9852 3876,'8'88,"-8"-56,16 0,-8-8,-8-24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9988 4092,'0'64,"0"-32,0 0,-8-8,8-8,0 0,8-16,8 0,8-16,0-16,8-8,0 0,-8 16,-8-8,0 24,-8-8,0 16,0 0,-8 16,0 8,0 8,-8 8,0 0,8-8,0-8,0-16,16-8,8 0,0-32,-24 32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10644 3604,'-16'96,"-8"-40,0 8,8 0,-8 16,8-8,0-16,8-8,0-8,0-24,8-8,0 0,0-16,-8-8,0-16,-8 0,0 8,-8 0,-8 8,-8 8,8 8,-8 8,16 16,0 8,16 8,8-8,0 0,16-8,16 0,0-16,16-8,8-8,-8-16,0 0,0-8,-16 8,-8 0,-16 16,0 0,-24 8,0 16,8 8,8 0,0 0,0-8,24 0,0-8,8-8,16-16,-8-8,0-8,-8 0,0 0,-16 8,-16 8,0 0,-16 8,-16 0,8 8,-8 16,0 0,8 8,16 8,0 0,8 0,0 0,16-8,8-8,0 0,16-16,-16-8,8-16,-32 24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10996 4084,'-16'80,"8"-32,-8 0,0-16,8 0,8-16,-8 0,8-24,0-16,8-8,0-8,0-8,16-8,-8 0,8 0,8 8,0 8,-32 40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11524 4100,'-16'96,"-8"-32,-8-8,16 8,-8-24,16-8,8-16,16-40,-16 24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11644 3916,'24'-56,"-8"48,8 0,0 0,0 8,8 0,-16 0,8 0,-8 0,-8 8,0 0,0 8,-8 8,0 16,0 0,-8 16,0 8,-8 16,0 0,0 8,8 8,-8-8,8-8,0-24,8-8,0-24,0-16,0-16,0-24,8-16,-8 48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11620 4132,'88'0,"-56"0,-8 0,-8 0,-8 8,-8 0,0 8,-16 8,-8 8,0-8,0-8,8 0,8-16,16-8,16-24,16-8,8-8,0 0,0 8,0 0,-8 8,-8 8,-8 8,-8 8,8 0,0 8,0 0,16 0,-8 0,8 8,-8 0,0 8,-8 0,-8-8,-16 8,0 0,-8 0,-8 8,-16-8,0-8,-8 0,8-8,-8 0,0-8,8-8,8 0,8 0,8 8,0 8,16 16,-8 0,0 24,0 8,-8 16,-8 8,-8 0,-8 0,16 0,-8-8,16-16,8-24,0-16,16-8,0-32,-16 32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12092 4292,'72'-8,"-48"8,0 8,-16 0,0 16,-8-8,-16 16,-8 0,-16 0,0 0,0-8,0-8,8-8,8-8,8 0,8-16,8 0,0 0,8 0,8 0,-8 16,8-8,8 8,-8 0,8 8,0 0,0 8,8-8,-8 0,8 0,0-8,8-24,-8-24,-32 48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12820 3660,'-80'64,"40"-24,-8 0,8 0,0-8,8 0,16 0,8-16,8 0,0-8,0 0,24 0,0-8,16 0,0 0,8 0,-8 0,-8 0,-8 0,-8 0,-16 16,-24 8,-16 8,-8 0,-8 8,-8 8,-8-8,0 8,0-16,16 0,16-24,16 0,8-8,16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12580 4180,'64'8,"-40"0,0 8,-8 0,0 8,0-8,-16 8,0 0,-32 0,32-24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6734.58 7384.03,'0'8,"7"-8,1-8,-8 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12372 4500,'96'-16,"-40"0,8 8,-8 0,0 8,-16 0,0 16,-24 8,-8 8,-8 0,0 8,-16-8,-8 0,0-8,0-8,8-8,-16-8,8 0,0-24,24 24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12604 4172,'-40'80,"8"-16,0 8,-16 16,8 0,0 16,0-8,0 8,8-16,32-88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13212 4172,'72'0,"-8"0,16 0,0 8,8 0,0 0,-8-8,-8 8,-16 0,-8-8,-16 0,-24 0,-8-8,-8-8,8 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13740 4012,'-64'40,"16"-8,-8 8,-8 8,-8 0,0 16,0-8,0 0,8 0,8-8,24-16,8-8,24-24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13412 4404,'-24'56,"0"-16,-8 8,0 8,0 8,8-8,8-16,16-8,8-24,24-8,-32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13532 4532,'64'-24,"-24"16,0 0,0-8,0 8,-8-8,0 8,-8-8,-8 0,-16 8,0 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13724 4348,'-48'80,"40"-32,0-8,0 0,0 8,0-8,-8-8,16-32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13332 4708,'-8'-16,"24"16,8 0,8 8,8 0,8 8,0-8,-8 0,0 0,0 0,0 0,-16 0,0-8,0 0,-8 8,-8-8,0 0,0 0,0 0,0 0,0 0,0 0,0 0,0 0,8 0,-8 0,0 0,-8-8,8 8,0 0,0 0,0 0,0 0,8 0,0 0,-8 0,-8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14628 4068,'0'-8,"8"24,8 8,0 0,0 0,-8 0,0-8,0 0,-16 8,8-24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14324 4268,'72'0,"-32"0,8 8,8 0,-8-8,0 8,-8 0,-16-8,-8 8,-8-8,-8 8,-8 0,-24 8,32-16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6719.58 7407.03,'7'0,"1"0,-1 0,1 0,0 0,-1 0,1 0,-1 0,1 0,0 0,-1 0,1 0,-1 0,1-8,0 8,-1 0,1 0,-1 0,8 0,-7 0,0 0,-1 0,1 0,-1 0,1 0,0 0,-1 0,1 0,-1 0,1 0,0 0,-1 0,1 0,-1 0,1 0,7 0,-7 0,-1 0,1 0,7 0,-7 0,-1 0,8 0,1 0,-9 8,1-8,-1 0,1 0,0 0,-1 8,8-1,-7 8,-8-7,0-8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14364 4356,'-8'64,"-16"-24,-8 8,-8 0,0 16,-8-8,0 8,16-8,8-16,16-16,8-16,8-8,-8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14404 4556,'0'72,"8"-48,8-8,8-8,0-8,0-8,-24 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14676 4524,'16'56,"-8"-40,-8-8,0 0,0 0,0 8,-8-8,-16 8,-16 0,-8 0,-16 0,-8 0,8 0,0-8,8-8,16 0,8 0,16 0,48 0,8 8,24-8,8 8,8-8,-8 8,8 0,-8 8,0-8,0 0,0 0,-16-8,-16 0,-40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15300 4388,'-8'80,"0"-32,-16 8,-16 48,32-64,8-16,0-16,8-8,16-32,-24 32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15436 4292,'96'-32,"-48"24,0 0,8 8,0 0,0 0,-16 0,0 8,-16 0,-8 8,0 0,-8 8,0 8,-8 16,0 0,-16 16,0 8,-8 8,0 0,-8-8,8 0,8-8,0-24,8-8,0-16,0-8,0-8,-8-24,16 24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15436 4500,'72'32,"-40"-16,0 0,0-8,-16 8,-8-8,-8 8,0-8,-24 16,-8-8,-8 0,-8 0,16-8,0 0,16-8,8 0,16 8,24-8,0 0,16-16,0-8,0 0,-8 0,-8 0,-32 24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15700 4500,'-64'-32,"56"32,0 0,0 16,-8 24,-8 8,0 8,0 8,8 8,-8 0,16 0,0-8,8 0,16-16,16-24,-32-24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16404 4348,'64'-16,"-32"16,0 8,0 8,8-8,-16 8,0-8,-8 0,-16 0,0 0,-16 0,-16 16,-16-8,0 0,-8 0,8 0,0-8,16-8,8 0,8 0,40 0,8 8,8 0,8 0,-8 0,0-8,-8 8,0 0,-16 0,0-8,-16 8,-8-8,-16 0,24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16324 4404,'-40'80,"24"-32,-8 0,-8 16,-8 0,0 24,-8-8,0 8,8 0,0-16,16-8,8-24,8-24,8-8,24-16,8-32,-32 40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16356 4708,'80'24,"-56"-16,0 8,0-8,-8 0,0 0,-16 0,0 8,-24-8,-8 8,32-16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3539.58 6747.03,'7'0,"1"0,-1 0,9 7,-9-7,8 8,1-8,-1 0,7 7,1-7,-8 0,8 0,8 0,-9 0,1 8,0-8,7 0,-7 0,0 8,0-8,7 0,-7 0,-1 0,1 0,8 0,-1 0,0 7,-7-7,7 0,-7 0,0 0,0 0,-1 0,1 0,0 0,-8 0,8 0,0 0,-1 0,-6 0,6 0,1 0,-8 0,1-7,-1 7,0 0,0-8,-7 8,-1 0,-7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16116 4948,'96'24,"-56"-16,0-8,0 0,-16 0,-8 0,-16 16,-24-8,-8 16,-16 8,0-8,0 0,16-8,8 0,8 0,8-8,8 0,16-8,8 8,8-8,8 0,8-8,-16 0,8 0,-16 0,-8 8,-8 0,0 0,-8 8,0 8,8 0,-8 8,0-8,0 8,0-8,16 0,-8 0,16-16,0 0,0-16,-24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17412 4572,'-64'-16,"16"32,-16 8,-8 0,-64 16,80-16,16-8,8 8,16 0,-8 8,16 0,0 0,0 0,8 8,-8 0,0 0,8-8,0 0,0-8,0-8,0-8,0 0,8-8,0-8,0-8,8-16,0 0,8-8,8 16,-8-8,16 16,0-8,0 16,0-8,0 16,0 0,-16 0,0 8,-16 8,0 0,-8 8,0 0,-8 16,-8-8,-8 8,0 0,0-8,-8 0,16 0,-8-16,16-8,0 0,8-16,0-8,24-16,0-16,8 0,8-16,0 0,8 0,8 8,8 0,-8 8,0 16,-8 8,-8 16,-8 8,-8 0,-8 24,8 0,-16 16,-8 0,0 8,0 8,0 0,0 8,-8-8,0 0,0 0,-8-16,8 8,0-16,-8-8,8-8,8 0,-16-16,0 0,-8-16,-8-16,0-8,0-8,8 0,0 8,8 16,16 0,0 16,0 0,0 0,24 0,8 0,8 8,8 0,-8 0,16 8,-8 16,-8-8,0 0,-8 0,-32-16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15980 5812,'56'-32,"-8"16,-8 8,16 0,0 0,-8 8,8-8,24 8,-48-8,-8 0,0 0,-16-8,-8 0,0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16388 5556,'-24'64,"16"-16,0-8,0-8,0 8,-8-8,0-16,16-16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15956 5796,'-56'120,"40"-64,0-16,0 0,16-16,0-8,0-8,24-8,0-8,0-8,0-8,-8 0,0 0,-8 8,0 8,0 0,0 0,8 0,8 8,8-8,16 0,8 8,8 0,8 0,0 0,-8 0,-8 0,-16 0,-8 8,-16-8,0 8,-16 0,0 0,0 8,-16 8,-16 0,8 8,-8-16,-16-8,48-8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16252 5996,'-72'56,"40"-24,-8 0,0 0,16-16,0 0,16-16,32-8,8 0,16-8,-8 0,8 8,-8 0,-8 8,-8 0,-8 0,-24 8,-16 8,-8 8,-16 0,0-8,8 8,0-8,8 0,16-8,0-8,8 8,16 0,8-8,8 0,8 0,0 0,8 0,0 0,0 0,-8-8,0 0,-8 0,-24 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16148 6340,'8'56,"-8"-8,0 0,-16 0,8 8,-8 0,8 0,0-8,-8-16,16-8,0-8,0-8,0-24,8-16,8-16,-8-8,-8 0,0 56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15980 6468,'-40'56,"40"-32,0 0,8-8,24-8,8-8,0 0,-40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16364 6532,'16'64,"0"-32,0 0,8 0,8-8,0-8,-32-16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17156 6020,'80'32,"-40"-32,8 8,-16 0,0 0,-16-8,0 8,-16 8,-8 0,-8 8,-24 8,-8 0,8-8,0 0,16-8,8-8,8 8,8 0,0 0,8 0,16 0,8 8,0 0,8-8,-8 8,0 0,0 0,-24 0,8 0,-16 8,0-8,-8 0,-8 0,0-16,-8 0,8-8,0-8,0-24,16-16,0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8381.58 7490.03,'0'0,"0"0,0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3592.58 6519.03,'23'0,"-16"0,1 0,7 0,0 0,0-8,8 8,-8 0,8 0,0 0,7 0,0 0,1 0,-1 0,-7 0,15 0,-8 0,8 8,0-8,0 0,0 0,-8 0,1 0,-1 0,0 0,-7 0,8 0,-1 0,8 0,-8 0,8 0,-7-8,-1 1,0-1,-7 1,7-1,-7 8,8-8,-16 8,7 0,-6 0,-1 0,0 0,0-7,-7 7,7 0,-7 0,-1 0,-22 0,0 0,-16-8,31 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17820 5988,'-8'88,"-16"-24,-8 0,-8 16,-8 8,-8 8,0 0,0 16,8-8,8-8,24-8,8-24,8-16,0-24,8-24,-8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16476 7388,'-120'-16,"72"0,-16-8,0 0,-16 0,-8-16,-8 8,-8-8,-8-8,0-8,0-16,16-16,8-24,24-16,40-16,24 0,64 8,64 16,64 8,56 16,40 16,32 32,8 32,-16 32,-16 40,-40 40,-32 40,-40 40,-48 16,-56 8,-40 8,-48-16,-48 0,-40-32,-32-16,-24-32,-24-32,-8-32,-16-24,-8-24,0-32,-8-40,16-40,0-32,16-40,-16-32,200 216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9436 4508,'-48'-48,"48"32,-8 8,0 0,24 16,16 8,8-8,16 0,24 0,16-8,16 16,16-8,16 8,8 8,24-8,8 8,0-8,16-8,0 0,-8 8,8 0,152 40,-192-24,-16 0,-8 0,-24-8,-16 0,-24-8,-16-8,8 8,-48-16,-8 0,-16 0,-8-8,0-8,0 8,-8 0,8 8,-8-8,24 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1148 4332,'-32'0,"32"-8,-8 8,0 0,24 0,-8 0,16-8,-8 8,8 0,0 0,-8 0,0-8,0 8,-8 0,0 0,-16 0,-8 0,0 0,0 0,-8 0,8 0,0 0,0 0,8 0,0 0,8 8,8-8,0 0,16 0,-8 0,8 0,0 0,0 0,0 0,0 0,-8 0,-24 0,-8 0,-8 0,0 0,-8 8,8-8,0 0,8 0,0 8,8-8,16 0,0 0,8-8,0 8,8-8,-8 8,0 0,8-8,-8 8,0-8,0 8,0-8,0 8,0-8,-16 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5132 5292,'64'-56,"-64"56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5196 5028,'0'-16,"0"40,-8 16,-8 16,8 0,-8 0,0 0,0-8,8-8,0-16,0-8,24-40,8-16,16-16,-8 0,8-8,0 16,-8 0,-8 24,-8 16,0 8,-16 24,0 16,0 8,-16 8,-8-8,8 0,8-8,0-8,8 0,0-16,0 0,16-8,0-8,8-8,-24 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5620 5204,'-32'-56,"24"40,0 8,-8 0,8 0,-8 8,0 0,0 16,0 8,0 16,0 0,0-8,16 0,0-16,8 0,8-16,16 0,16-24,0-16,8 0,-8-8,-8 8,-8 8,-8 16,-16 8,-16 32,-8 8,-8 8,0 8,8-16,0 8,8-16,8-8,0-8,16-8,-16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5940 5020,'-24'72,"0"-8,0 0,0 0,0-16,8-8,16-16,-8-8,16-24,16-16,8-24,0 0,8-8,-8 8,0 0,-8 16,0 8,-8 16,-16 0,0 32,-8 16,0 0,-16 8,8 0,0-8,8-16,0 0,8-16,16-8,8-24,8-8,8-8,-8 0,0 0,-8 24,-16 0,0 16,-8 16,0 16,0 0,0 0,8 0,8-16,16 0,0-16,16-8,8-16,0-8,0-16,0 8,-8 0,-16 8,-16 8,-16 8,-8 0,-24 16,-24 0,0 24,0 8,0 8,8 8,16 8,8-8,8-8,16-8,8-8,16-8,16-8,8 0,8-8,0 0,0 0,0-8,-8-8,-8 0,-40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7036 5004,'0'16,"0"8,0 0,0-24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6916 5460,'-16'8,"24"0,8 0,-16-8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3539.58 6155.03,'15'0,"8"0,-8 0,15 0,0-8,8 8,0-8,8 8,7-7,-7 7,-1 0,8 0,8 0,-16 0,9 0,-9 7,1-7,-1 0,1 0,-1 0,-7 0,0-7,-7 7,-9-8,1 8,-8 0,-7 0,-1 0,-14 0,7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4948 5820,'168'-24,"-48"16,16 0,32 0,16 8,8-8,8 8,8 0,-16-8,8 8,-16-8,-32 8,-16 0,-48 0,-24 8,-16 0,-32-8,-16 8,0 0,-24 0,-16 8,-24-8,64-8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1604 6428,'0'-16,"0"8,-8 8,8-8,8 8,0 0,8 0,-8 0,8 0,0 0,0 0,8 0,-8 0,8 0,0 0,0 0,0 0,0 0,-8 0,8 0,-8 0,8 0,-8 0,8 0,0 0,0 0,0 0,0 0,-8 0,8 0,-8 0,0 0,0 0,0 0,0 0,-8 0,8-8,0 8,0 0,0 0,0 0,0 0,0 0,-8 0,8 0,0 8,-8-8,8 0,-8 0,0 0,8 8,-8-8,8 0,-8 8,0-8,8 0,-8 0,0 8,8-8,-8 0,0 0,0 0,0 0,8 0,-8 0,16 8,-8-8,-8 0,8 8,-8-8,0 0,0 0,0 0,0 0,0 0,8 0,-8 0,8 0,0 0,0 0,-8 0,8 0,0 0,0 0,-8 0,0 0,0 0,-8-8,0 0,0 0,-8 0,8-16,-16 0,0 0,16 24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798.5 772,'-16'0,"8"0,0-8,-8 8,16-8,-16 0,8 0,-8 0,0 0,-8-8,8 0,-8 0,0-8,8 8,-8-8,8 0,0 0,0-8,8 0,8-8,0 0,8-8,16 0,48-56,-24 56,0 8,16 0,8 8,16 16,0 0,16 16,0 0,0 0,-8 0,0 8,-8 0,0 8,0 0,0 0,-8 8,-8 16,-8 0,-16 8,-8 0,-16 8,-8-8,-16 0,-8 8,-16-8,-16 8,-16 8,-16-8,-8 8,-16-8,-8-8,0-8,-16-16,0-16,-136-24,128-24,24-8,16 8,24 0,32 16,24 8,8-8,0 24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974.5 9084,'-16'-8,"8"8,16 0,8 0,0 0,0 0,8 0,0 0,8 0,-8 0,8 0,-8 0,0 0,0 0,-8-8,8 8,0 0,0 0,-8-8,8 8,0 0,-8 0,8 0,-8 0,8-8,-8 8,0 0,8 0,-8 0,8 0,-8 0,0-8,0 8,0 0,0 0,0 0,0 0,0 0,0 0,0-8,0 8,8 0,-8 0,8 0,0 0,-8-8,8 8,8-8,-8 8,0-8,8 8,0 0,0 0,0 0,0-8,0 8,0 0,0 0,0 0,0 0,8-8,-8 8,0-8,0 8,0-8,0 8,-8 0,8 0,-8 0,0 0,8 0,-8 0,0 0,8 0,0-8,-8 8,8 0,-8 0,0 0,8 0,0 0,0 0,0 0,0 0,-8 0,8 0,0 0,-8 0,0 0,0 0,0 0,0 0,0 0,0 0,0 8,0-8,0 8,-8-8,8 8,8-8,-8 0,8 0,-8 0,8 0,0 0,-8 0,8 0,0 0,8 0,0 8,0-8,8 0,8 0,8-8,-8 0,8 0,0-8,-8 8,8 0,0 0,-8 0,0 8,-8-8,16 0,-16 0,8 0,-8-8,8 8,0 0,8-8,-8 8,0 0,0 0,0 0,-8 8,8-8,0 8,-8 0,8 0,-8 0,0 0,0 8,8-8,-8 8,0-8,8 8,8 0,-8 0,0 0,0 0,-8 8,8-8,0 8,-8-8,0 0,0-8,0 8,0 0,-8-8,8 8,0-8,-8 8,0-8,-8 8,8-8,-8 8,0-8,-8 0,-8 0,0 0,-8 0,0 0,-16 0,-24-24,-16 0,48 24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934.5 9204,'-56'-16,"40"0,-8 0,8 0,0 0,8 0,0-8,0-8,8 0,0-8,0-8,24-8,0 0,16 0,0 0,16 24,8 8,16 24,64 80,-72-8,-16 8,-8 0,-16 8,-24-16,0 0,-16-8,-8 0,-24-24,0-8,-8-16,0-16,-8-8,-8-32,0-16,8-8,0-8,56 72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1214.5 1196,'-8'0,"8"-8,0 0,-8 8,8-8,0 0,-8 8,16 0,8-8,16 8,0-8,0 8,16 0,0 0,8-8,8 0,56-16,-48 16,-8 0,-8 0,0 0,0 0,0 8,0 0,-16 0,8 0,-8-8,0 8,0 0,0 0,0 0,-8 0,0 0,8 0,-16 0,8 0,-16 0,8 8,-16-8,0 8,0-8,0 0,-8 8,-16 0,0 0,-16-8,32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5534.5 1348,'-8'-16,"0"16,-8 16,0 16,-8 0,0 8,0-8,0-8,16-8,0 0,0-8,8 0,0 8,8 0,0 0,16 0,0 0,8 0,-8-8,-8 8,0-8,-8 0,0-8,-8 8,-16 0,-8 0,0 8,-8-8,8 0,0-8,0-8,16-8,0-16,8 32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5646.5 1348,'8'24,"0"0,8 16,0 8,0 0,8 0,-8-8,0-8,-8-8,0-8,8-8,-8-8,8 0,0-16,0-16,8-8,0-8,0 8,0-8,0 8,-8 8,0 16,0 8,-16 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6382.5 1404,'-64'-48,"48"48,-8 0,8 16,0 16,-8 8,16 8,0 0,0 0,8-8,0 0,0-8,16 0,0-16,8 0,8-16,0 0,8-8,0-16,0 0,-8-8,-32 32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6550.5 1468,'16'8,"8"0,0 0,0 0,-8 8,0-8,-8 8,-8 0,0 8,-8 8,-8-8,0 0,8-8,0-8,8 0,0-16,16-16,0-8,16-8,-8-8,-8-8,-16 56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6127.58 6876.03,'-8'0,"1"0,7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6734.5 1252,'8'64,"16"-40,0 0,-8 0,-16-24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6966.5 1500,'-32'56,"24"-32,0 8,8-8,0 0,0-16,0 0,16-8,0-8,8-16,0-8,-8 0,8 0,-8-8,-8 8,0 16,-8 0,0 8,8 8,-8 8,0 16,0 8,0 8,0 0,0 0,0 0,0-8,8-8,0 0,0-16,8-8,0-16,-16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7462.5 1076,'-56'88,"48"-48,0 16,8 8,-8 8,0 0,0 8,-8-8,8 0,-8-24,0 0,8-16,-8-8,8-8,0-16,0 0,0 0,0-24,-8-16,0-16,-8-8,0 0,0 0,0 8,8 16,0 16,16 8,0 8,24 0,0 0,24-8,0 8,8 8,8 0,0 0,-8 16,-16 8,-40-24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7542.5 1524,'24'-104,"16"72,0 8,8 8,0 8,-8 8,-8 0,0 8,-16 0,-8 8,-8 8,0 8,-32 8,0 0,-16-8,0 0,-8-16,8 0,0-8,8-8,8-8,0-8,16-16,0 0,16-8,0 8,8 16,16 0,-24 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4902.5 1964,'16'-8,"40"8,24 0,16 0,24 0,16 0,16 0,16 0,8 0,8 0,-8 8,0-8,0 0,0 8,0-8,-16 0,0 0,0 0,0 8,-16-8,-8 8,-32-8,-16 8,-24 0,-16 0,-16 0,-16-8,0 0,-16 8,0-16,-8 0,-8 0,0 0,0 0,-8 8,-16-8,40 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9038.5 1324,'-24'-8,"48"0,16-8,16-8,16 0,16 8,-16 0,8 8,-16-8,-16 16,-16-8,-8 8,-16 0,-40 0,32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9254.5 1108,'24'40,"-16"0,0 16,-8 8,0-8,8 0,0-24,8-8,0-24,-16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9518.5 1180,'0'48,"0"-8,0 0,0 8,-16 0,16-48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9222.5 1596,'128'-104,"-72"88,8 8,-16 0,0 8,-8 8,-8 8,-16 0,-8 16,-8-8,-8 8,-16-8,-8 0,-8 0,8-16,-8-8,0 0,8-8,0-16,0 0,16 0,0 0,16 8,0 8,0 0,8 24,0 0,8 24,-8 0,0 16,0 8,-8 16,0 0,0 0,0 0,0-16,16-16,0-24,8-24,-8-8,8-40,-24 48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10118.5 988,'-40'80,"16"-24,8-8,0 0,16 0,0 0,0-16,0-8,0-24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6096.58 6929.03,'-15'15,"8"-7,-1-8,8 7,-30 1,22-8,-22 7,14-7,-52 0,45 0,1-7,-47-31,47 23,6-1,9 1,-1 0,-7 0,7 0,1-8,-1 8,1-8,7 8,-8 0,8-1,-8 1,8 0,0 0,0 0,8-8,0 0,7-7,8-1,-1-6,9 6,-1-7,8 0,0 8,0 0,0 7,0 8,7-1,1 9,-1-1,-7 1,8-1,-1 8,1 0,0 0,7 0,-8 15,8-7,-7 7,7 0,-15-7,0 7,0 0,-8 0,-7 1,0 6,-8-7,0 8,0 0,-7 0,-8 0,0-1,0 1,0 0,-8 0,-7 7,0 0,-8-7,-7 7,-8 1,-8 7,-7-8,0 8,0-8,0 1,-8-8,0-8,-7-15,7 0,-15-15,1-8,-17-15,9-8,83 46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10110.5 1228,'64'0,"-40"0,-16 8,-8 0,-8 8,8-16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9894.5 1404,'24'72,"-16"-48,8 8,-8-16,0 0,8-8,-8 0,0-8,0 0,0-16,0 0,0 0,0-8,8 0,0 0,8 8,0 0,0 16,8 0,-8 0,-8 0,-8 16,-8 0,0 16,-16 0,-8 8,-8-16,0 0,0-8,8-8,8 0,8-8,16 0,16 0,0-8,0 8,0 0,-16 0,-8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9862.5 1892,'24'40,"-8"-32,0-8,-16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10134.5 1876,'56'-8,"-32"-8,-8 0,-16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10486.5 1796,'48'8,"-32"-8,0 0,0 0,-8 0,-16 16,-8 8,0 0,8 8,-16 0,8-8,16-24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8918.5 2324,'64'-64,"-8"48,16 0,24 8,24 0,16-8,16-8,0 0,0 0,0-8,-8 8,-8 0,-16 8,-16 0,-16 0,-16 8,-24 0,-16 8,-16 0,-32 0,-8 8,-8 0,-8 0,0-8,40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9094.5-84,'-32'80,"-8"-8,0 8,-8 0,8-8,0 0,8-8,16-16,0-16,8-16,8-16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8950.5 298.5,'40'-8,"-24"8,-8 0,8 0,-8 8,-8 0,0 8,-8 8,-8 0,-8 8,-8 0,8-8,0 0,0-8,16-8,0 0,24-8,0 0,8 0,0 0,0-8,0 0,-8 8,-8 0,-8 16,0 16,0 8,-8 8,-8 0,8-8,-8-8,16-16,0 0,8-8,8-8,0-8,16-24,0 0,8-16,0-8,-8-8,-32 64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9382.5 138.5,'80'0,"-40"0,0 0,0 0,-8 0,-16 0,-8 0,-8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9518.5 170.5,'-72'48,"64"-32,-8 8,8 0,8-8,0-8,0 8,16 0,0-8,8-8,0 8,0-8,-8 0,-8 8,0 0,-8 0,-8 8,-24 8,0 8,-24 0,8-8,0 0,8-8,16-8,8 0,8-8,32 0,16 0,16-8,0-8,8-8,-8 0,-8 8,-16 0,-16 0,-8 8,-8 0,0 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3068.58 5343.03,'8'0,"-1"0,1 0,7 0,0 7,8-7,-8 8,8-8,0 0,-8 0,15 7,-7-7,-8 0,16 8,-16-8,7 0,1 7,0-7,0 8,7-8,-7 0,-8 0,8 0,0 0,-8 0,0 0,0 8,0-8,1 0,-1 0,0 0,15 0,-15 0,-7 0,7 0,0 0,1 7,-1-7,0 0,0 0,0 0,0 0,1 8,-1-8,0 0,8 0,-8 0,0 0,0 0,0 0,8 0,-8 0,8 0,0 0,0 0,-1 0,1 7,0-7,0 0,0 8,-8-8,0 0,8 0,-8 0,0 0,8 0,0 0,-1 0,1 0,7 8,1-8,-1 0,1 0,-1 0,0 0,1 0,-1-8,0 8,1-8,-9 8,9 0,-8 0,-1 0,9 0,-8 0,-1 0,9 0,-9 0,9 0,-1 0,0 0,1 0,-1 0,1 0,-9 0,9 0,-1 0,0 0,1 0,-1 8,0-8,1 0,7 0,-8 0,0 0,1 0,7 0,-8 0,1 0,6 0,-6 0,7 0,-8 0,0 0,8 0,0 0,-7 0,14 0,-14 0,-1 0,8 0,-15 0,7 0,-7 0,7 0,-7 0,7 0,-7 0,7 0,-7 0,8 0,-9 0,1 0,0 0,0 0,7 0,-7 0,0 0,-1 0,9 0,-9 8,1-8,8 0,-9 7,9-7,-9 0,9 0,-1 0,1 0,-1 0,0 0,1 0,7 0,-8 0,0 0,1 0,-1 0,8 0,-8 0,1 0,-1 0,-7 0,0 0,-8 0,0 0,-7 0,-8-7,-16 7,16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9582.5 418.5,'-64'-8,"56"8,8 16,8 16,-8 0,0 16,0-8,0 0,0-8,0-16,0-8,-16-8,16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9310.5-37.5,'-8'64,"8"-16,-8 8,0 8,0 0,-8 8,0 0,-8-8,8 0,8-24,0 0,0-16,8-8,0 0,8-8,16 0,0 8,16-8,0 0,8-8,0 8,0-8,8 0,-8 0,0 0,0 0,0-16,-16-16,-32 32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10046.5-13.5,'8'24,"24"-16,8 0,8 0,-8-8,-16 8,0-8,-24 8,0 8,-16 0,-16 16,-16-8,0 0,0 0,8-16,8 0,16-8,0 8,24-8,8 0,16 8,0 0,0 0,-8 0,-8 0,-8 8,-8 0,-16 8,-16 8,-24 0,0 0,0-8,-8-8,16-8,8 0,16-8,16 0,40 0,8 0,24-8,8-8,0 0,8 0,-8-8,-8 0,-8 8,-16-8,-16 8,-24-8,0 24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10038.5 26.5,'-16'88,"8"-24,-8 16,8 0,-8 0,8 8,0-8,8-8,0-72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10310.5 474.5,'-64'0,"16"16,0 8,-8 8,8 0,0 0,0 0,8-16,8-8,16-8,0 0,16-16,8-16,8 8,24-8,-8 8,8 8,0 8,0 0,0 8,0 0,0 8,0 16,8 0,-8 8,8 8,-8 0,0 0,-8 0,8 0,-8 0,0 0,0 0,-8 0,-8-16,-16-24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7382.5 82.5,'-24'-64,"24"56,8 16,0 8,8 8,8 0,-8-8,8 0,0-8,0-8,8 0,-32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7694.5 74.5,'-56'32,"32"-16,-8 0,-8 0,-8 8,48-24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7150.5 338.5,'32'80,"0"-16,-16-40,8 0,0-16,-8 0,8-8,-8 0,8-16,-8 0,0-8,-8 0,8 0,0 0,0-8,16 8,8 0,0 0,8 8,8 0,-16 8,0 8,-16 0,0 0,-8 16,0 0,-16 8,0 0,0 8,0 0,-16 0,0 0,-8-8,0-8,24-16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7534.5 498.5,'80'0,"-56"0,0 0,-8 0,0 8,-16 0,0 8,-16 8,-16 0,-8 0,0 0,0-8,8 0,0-8,24-8,0 0,24 0,0 0,8-8,0 8,-8-8,-8 8,-8 8,-24 8,-8 8,-8 0,8 0,0-8,0-8,16 0,8 0,16-8,16 0,24-8,0 0,16-8,0 8,-8-16,0 8,-16 0,-8 0,-8-8,-16 8,-8 0,-8 0,8 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7598.5 450.5,'0'56,"0"0,0 16,0 8,0 8,-8 8,8-8,0-8,16-24,16-24,-8-24,-24-8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3281.58 4197.03,'0'-8,"0"23,0 8,0 15,0 7,0 8,0 8,0-8,0 0,0-7,-8-8,0-15,8-16,0-22,0-15,0-1,8 1,7 0,-7 7,7 8,0 7,-7 8,7 0,0 8,0 7,-7 8,-1-1,1 1,-8-8,0 8,0 0,-8-15,1 7,-1-8,1-7,-9 8,9-8,-1 0,1-15,7 0,0-8,0 0,0 23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8462.5 122.5,'-96'-32,"56"32,0 8,-8 8,0 8,0 0,0 8,8-8,8-8,8 0,8-8,8-8,8 8,0 0,8 8,8 0,0 16,-8 8,0 8,0 0,-8 8,0 0,8-8,-8-8,8-16,0-16,0 0,0-8,-8-8,16-16,-8-8,0-8,0 0,-8 0,8 0,-8 8,16 8,-8 0,8 8,8 0,8 0,0 0,8 0,8 8,-8 0,8 0,-8 8,0 0,-8 0,-16 0,0 8,0 8,-8 0,0 8,-8 8,0 8,0 8,0 0,0 16,-8 0,0-8,0 0,8-8,-8-8,8-16,0 0,0-8,-8 0,0 0,-8-8,0-8,16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8254.5 618.5,'8'48,"0"-32,-8 0,0 0,8-8,0-8,-8-16,8-8,8-8,-8 0,8 0,-8 8,8 8,-8 0,8 16,0 0,0 8,-8 16,0 16,-8 0,-8 16,-8-16,-8 0,0 0,-8-16,16 0,-8-16,16-8,0 0,16 0,8-8,16 0,0 0,8 8,0-8,-24 0,-16 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14230.5 7162.5,'0'-8,"-8"0,0 8,0-8,0 8,0 0,16 8,-8 0,16-8,0 8,0-8,8 0,8 8,8-8,0 0,8 0,0-8,8 0,0 0,0-8,0 8,-8-8,8 8,-16 0,0 8,-8 0,0 0,-16 0,0 0,0 0,8 0,-8 0,16 0,0 0,8-8,0 0,0 8,-8 0,8 0,-16 0,0 0,0 0,0 0,0 8,-8-8,0 0,8 0,-8 0,8 0,-8 0,16 0,-8 0,8 0,0 0,8 0,0 0,0 0,0 0,0 0,0 0,-8 0,0 0,0 0,0 0,-8 0,8 0,-8 8,8-8,-8 8,0 0,8-8,0 8,-8-8,8 8,0-8,0 0,0 0,0 0,-8 0,0 8,0-8,-8 8,0-8,0 8,0 0,0-8,8 8,0-8,0 8,0-8,8 8,0-8,0 8,-8-8,0 0,0 8,0-8,-8 0,0 0,8 8,-8-8,8 0,0 0,0 0,0 0,0 0,0 0,0 0,0 0,-8 0,0 0,0 0,0 0,0 0,0 0,0 8,0-8,0 0,8 0,0 0,-8 0,8 0,-8 8,8-8,-8 8,0-8,8 0,-8 8,8-8,0 0,0 0,-8 0,8 0,0 0,0 0,-8 0,0 0,-8 0,0 0,0-8,-16 16,-16 0,-24-8,48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15814.5 7722.5,'-8'0,"0"0,0-8,0 8,-8-8,0 8,0-8,0 8,0-8,-8 8,8-8,0 0,0 0,0 0,-8 0,8-8,0 8,0-8,-8 0,16 0,-8 0,8 0,0 0,0 0,8 0,0 0,0 0,0 0,16 0,0-8,16 0,0 0,16 0,8 0,8 0,8 8,8 0,0 0,0 8,0 8,0 0,-8 0,0 0,-8 8,0 0,0 0,0 8,-8-8,-8 0,0 8,-8 0,-8-8,0 8,-16 0,0 0,0 0,0-8,-16 8,8-8,-8 0,0 0,0 0,-8 8,-8 0,-16 0,8 0,0-8,0 8,0-8,0 0,0 0,16-8,0 8,0-8,0 8,-8-8,0 8,-8 8,0-8,0 0,0 0,0 0,0-8,-8 8,8-8,-8 8,0-8,-16 8,8-8,-8 8,-8-8,-8 0,0 0,0-8,0 0,8-8,0 0,-8 0,24 0,0 0,8 8,0 0,16 8,8 0,0 0,0-8,8 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15766.5 9626.5,'-32'48,"32"-48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15766.5 9626.5,'-64'48,"56"-48,0-8,0 0,0 8,8-8,-16 0,8 8,0-8,-8-8,8 0,-8 0,-8 0,8 0,0-8,0 0,0 8,0-8,8 0,0-8,8 0,0 0,8-8,8 0,8 8,8 0,0 0,16 0,24 8,0-8,16 16,16 0,-8 16,16 0,-8 0,8 16,-8 8,8 0,-16-8,8 8,-8-8,-8 8,-8 0,-16 0,-8 0,-24 0,-16 0,-8 8,-8 0,-8 8,-16 0,-16 0,-8 0,-8 0,0 0,-8 0,-16-8,0 0,0-8,-8-8,0-8,8-8,-8 0,-8-24,0 0,-8-24,-16 0,0-16,-16 0,0 0,136 64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15254.5 9234.5,'0'-16,"8"16,0 0,8 0,8 0,0-8,0 8,8 0,0 0,-8 0,8 0,0 0,0 0,-8 0,-8 0,-8 0,-16 0,-16 0,-16 0,-8 0,0 0,-8 0,0 0,16 0,8 0,16 0,0 0,32 0,16 8,-8-8,16 8,0-8,0 0,0 8,0-8,-8 0,-8 0,0 0,-16 0,-24 0,-8-8,-16 0,-8 0,0 0,0 0,-8 8,8 0,8-8,16 8,8 0,24 0,24 0,8 8,8 0,8-8,0 8,-8-8,0 0,-8 0,-16 8,0-8,-16 0,0 0,-24 0,-8 0,-8 0,-8-8,-16 0,-8 8,0 0,0 0,16 0,8 0,16 0,8 0,40 8,8-8,16 0,8 0,0 0,0 0,0 0,-8 0,-16 0,-8 0,-16 0,-24 0,-8 0,-16 0,-16 8,0 0,-8 0,8-8,0 8,16-8,16 0,8 0,40 0,8 0,16 0,0 0,16 0,-8 0,0 0,-8 0,-8 0,-8 0,-16 0,-32 0,-8-8,-24 8,0-8,-16 8,8 0,8 0,8 0,16 8,16-8,16 0,16 0,8 0,16 0,0 0,8 0,-16 0,0 0,-16 8,-8-8,0 0,-32 8,-8-8,24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11934.5 394.5,'-8'0,"8"8,0 16,0 0,0 8,-8-8,8 0,-8 8,0 0,8 8,-8 0,0 0,8 0,0-8,-8 8,8 0,-8-8,8 8,0 8,-8 0,8 0,-8 0,8 0,-8 0,8-8,0 0,0 0,0-8,0 0,0 8,0 0,0 8,0-8,0-8,0 0,0 8,0-8,0 0,0 0,0-8,0 8,0-8,0 0,0 0,0 8,0-8,0 8,0-8,0 8,0 0,0 0,0 0,0 0,0 0,8 8,-8-8,0 0,8 0,0-8,-8 8,0 0,0 0,0 8,0-8,0 8,0 0,-8 0,8 0,0-8,0 8,0-16,0 8,0-8,0 8,8-8,-8 0,8 0,-8 8,8-8,-8 8,8 0,-8 0,0 8,0-8,0-8,0 8,0-8,0 8,0-8,8 8,-8-8,0 8,0-8,0 0,0 8,0-16,0 8,0-16,0 8,0-8,0 0,-8 0,8 0,0 8,0 0,0 0,-8 8,8-8,0 0,0-8,0 0,8-24,8-16,0-8,-16 40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11822.5 482.5,'104'-32,"-48"16,8-8,24 8,0 0,0 0,8 0,-8 8,0 0,0 0,0 0,0 0,8 0,0 8,-8 0,0 0,-8 0,0 0,-8 8,0 0,0 0,0 0,-8-8,0 8,8-8,-8 8,0 0,-8-8,8 8,0 0,-8 0,16-8,-8 8,0-8,8 8,-16-8,8 8,0 0,0 0,8 0,-8 0,0 8,8-8,-8 0,0 0,8 0,-8 0,0 0,0 0,0-8,0 8,0-8,0 8,8-8,-8 8,0-8,-8 0,0 8,-8 0,0 0,-8 0,0 0,-8 0,-8 0,0-8,0 8,-8 0,-8 0,8-8,0 8,-8-8,0 8,0-8,0 8,-8 0,8 0,-8 0,0 8,0 8,0 0,0 0,0 16,-8-8,8 16,-16 0,8 16,-8 0,0 16,0 8,0 8,-8 16,8 0,0 0,-8-8,8-8,0 0,8-16,0-8,-8 0,16 0,-16-8,8-8,0 0,0-16,-8 0,8 0,0-16,-8-8,16 0,-8-16,0 0,0 0,-16-24,24 24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11894.5 3234.5,'48'-8,"-8"8,8-8,0 8,16-8,-8-8,0 8,16 0,-8 0,8 0,-8 0,0 0,0-8,8 0,0 8,0-8,8 0,-8 0,8 0,-16 8,0-8,0 16,-8-8,-8 0,8 0,-8 0,0 0,8 0,0 0,0 0,8 8,-8-8,8 0,0 8,-8 0,-8 0,8 0,-8 0,8 0,0 0,-8 0,8 0,0 0,-8 0,8 0,0 0,0 0,0 0,0 0,8 0,-8 0,0 0,0 0,0 0,-8 0,-8 0,8 0,-8 8,0-8,0 8,-8-8,0 8,0-8,0 0,-8 0,0 0,-8 0,-8 0,0 0,0 0,0 0,8-8,0 8,8-8,0 0,8 0,0 8,0-8,0 8,-8 0,8 0,-8 0,-8 0,8 0,-8 0,0 0,0 0,-8 0,-8-8,0 0,-8-8,8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3523.58 4462.03,'0'53,"0"-30,0 0,0-8,0-7,0-24,-7-6,7 22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15974.5 2194.5,'0'96,"0"-24,-16 0,0 8,-8 8,0 0,0 0,-16-16,40-72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12398.5 3906.5,'-56'0,"48"0,0-8,8 0,-8 8,8-8,-8 0,0 8,0-8,0 8,-8-8,8 8,-8-8,8 0,0 8,0-8,0 0,0 0,0 8,0-8,0 0,-8 0,8 0,0 8,-8-8,8 0,-8 8,8-8,-8 0,0 0,0 8,0-8,8-8,-8 8,0 0,8 0,0 0,0 0,0-8,0 8,8 0,-8 0,8 0,-8 0,8 0,-8 0,8 0,0 0,-8 0,8 0,0-8,-8 8,8 0,0 0,0 0,0-8,0 8,0-8,0 8,0-8,0 8,0 0,0 0,0 0,0 0,0 0,0 0,0 0,8-8,0 8,8-8,0 0,0 8,0-8,8 0,0 0,0 8,0-8,0 8,-8 0,0 0,0 0,0 8,0-8,0 8,-8-8,8 8,0-8,0 0,8 8,0-8,8 8,-8-8,0 8,8 0,-8 0,8-8,-8 8,0 0,0 0,0 0,0 0,-8 0,8 0,-8 0,8 0,-8 0,0 0,8 8,-8-8,8 0,-8 8,8-8,0 0,8 0,0 0,0 0,0 0,0 0,0 0,0 0,-8 0,8 0,-8 0,0 0,-8 0,8 0,-8 0,0 0,0 0,0 0,0 0,0 0,0 0,0 0,0 8,-8-8,8 0,0 0,0 0,0 0,0 8,0-8,0 0,0 0,0 0,0 0,8 8,-8-8,8 0,0 8,0-8,-8 0,0 8,-8-8,8 0,-8 8,0-8,0 0,0 8,0-8,0 8,-8 0,8 0,0 0,0 0,-8 0,8 8,0-8,0 0,0 8,-8-8,0 8,8 0,-8 0,0 8,8-8,-8-8,0 16,0-8,0 0,-8 8,0 0,-8 0,0 0,0 0,0 0,-8 0,-8 0,8 0,-16 0,8-8,-8 0,-8 0,0 0,-8-8,-8 0,0 0,8 8,-16-8,8 8,0-8,0 8,0-16,8 8,8-8,0 0,0 0,8-8,8 0,-8 0,16 0,-8 0,8 8,8-8,0 8,0-8,0 8,8-8,-8 8,8 0,0 0,0-8,0 8,0 0,-8 0,8 0,0 0,0 0,0 0,0 0,0 0,0 0,-8 0,0 0,8 0,-8 0,8 0,0 0,0 0,0-8,-8 8,8 0,0 0,0 0,16 0,0-8,-8 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13110.5 3594.5,'-8'0,"0"0,0 0,0 0,0 0,0 0,0 0,0 0,0 0,16 0,8 0,0 0,16 0,-8 0,8 0,0 0,0 0,0 0,0 8,8-8,-8 0,8 0,8 0,-8 0,8-8,-8 0,-8 8,0-8,-8 8,-8-8,-8 8,8 0,-24 0,-8 0,-16 0,0 0,-16-8,0 8,-8 0,-8-8,8 0,-8 8,8-8,0 8,16-8,8 8,8-8,8 8,8 0,8-8,16 8,8 0,0 0,16 0,-8 0,8 0,8 0,-8 0,0 0,0 8,-8-8,8 8,-8-8,-8 0,0 8,-8-8,0 8,0-8,-32 0,-8 0,-8-8,0 8,-16-8,0 0,0 0,0 8,8 0,8 0,8 0,0 0,16 0,0 0,16 0,16 0,8-8,0 8,16 0,-8 0,8 0,-8 0,-8 0,8 8,-8 0,-8-8,0 8,0-8,-8 8,-8-8,8 8,-8-8,0 0,-24 0,0 0,-16 0,-8-8,-8 8,0 0,-8 0,0 0,8 0,-8 8,16-8,0 0,16 0,0 0,8 0,8 0,0 0,16 0,8 0,0-8,0 8,0 0,8 0,-8 0,0 0,8 0,-8 0,8 0,0 0,0 0,0 0,8 0,0 0,0 8,-8-8,8 0,0 0,-8 0,-8 0,0 0,0 0,-8 0,-16 0,-16-8,24 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8270.5 7130.5,'16'72,"-8"-8,8 8,-8 16,0-8,0-8,0-16,0-16,0-8,0-24,8-8,8-16,-8-32,-16 48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8294.5 7130.5,'80'0,"-16"0,8 0,8 0,0 0,8 0,-8 0,-8 0,-8 0,-16 0,-16 8,0 0,-16 0,-8 0,-8 8,0 0,0 8,0 16,0 8,-8 8,0 8,0 16,0-8,0 0,0-8,0-16,8-16,-8-8,0-24,-16 0,24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8270.5 7714.5,'104'0,"-32"0,8 0,8 0,-8 0,0 0,0 8,-8 0,-16-8,-16 0,-40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9198.5 7530.5,'32'-8,"24"8,8-16,0 8,8 0,-16-8,-8 16,-8-8,-16 8,0 0,-8 0,-16 8,0-8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9870.5 7106.5,'-16'120,"16"-64,0 0,8 0,8 8,-8 16,8-8,-8 0,8-8,-8-16,0-16,0-16,0-16,-8-16,8-32,-8 48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9870.5 7058.5,'80'0,"-24"0,8 0,16 0,8-8,0 0,16 0,-16 0,-8 0,-16 8,-8 0,-16 0,-16 0,-8 16,-8 0,-8 8,0 16,-8 8,-8 8,0 8,8 8,-8 0,8 0,8 8,0-16,0-8,0-8,0-8,0-16,0-8,-24-24,24 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9878.5 7682.5,'64'24,"-8"-16,8 0,16 0,8 0,-8 0,-8 0,-8 0,0 0,-16 0,-8-8,-40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3478.58 4257.03,'30'53,"-15"-22,1-9,6 1,-6 0,-1 0,-15-23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10734.5 7482.5,'176'40,"-96"-24,8-8,0-8,-8 0,8 0,-16 0,-8 0,-16-8,-16 0,-16 8,-8-8,-8 0,0-8,0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11662.5 7114.5,'0'64,"0"-8,0 8,0 8,0 0,0 8,0 0,0-8,8-24,0-16,0-24,8-16,-8-24,0-24,-8 56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11606.5 7042.5,'96'-8,"-48"8,0 0,8 0,8 8,-8 0,-8 8,0 0,-16 0,-8 0,-16 0,0 8,-8 0,0 16,0 8,-8 0,-8 8,8 0,0 8,8 8,0-16,0 0,8-16,0-16,0 0,0-8,-8-16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11494.5 7802.5,'96'16,"-32"-8,16 8,0 0,0 0,0 8,-8-8,-16-8,-16 0,-32-8,-8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5726.5 6154.5,'16'72,"0"-16,0 8,8 0,-8 0,0-8,0-8,0-8,-8-24,0 0,0-16,0-8,0-16,0-24,-8 48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5758.5 6154.5,'96'-48,"-24"24,16-16,16 8,240-40,-232 72,-16 0,0 0,-16 0,-16 8,-24 8,-8 0,-16-8,-8 8,-8 0,0 8,-8 8,-16 0,8 16,-8 0,8 16,-8 0,16 8,-8-8,16-8,-8-8,8-16,0-8,0 0,-8-16,-8 0,16-8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5750.5 6714.5,'112'0,"-32"0,24 0,8-16,0 0,0 0,-8 0,-8 8,-24 8,-8-8,-24 8,-8 0,-16 0,-16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9566.5 7322.5,'0'8,"16"0,0 0,8 8,0 0,8 0,0 0,8 0,-8 0,-8-8,0 0,-8 0,-8 0,0-8,-32 8,0 0,-16 0,0 0,-8 8,0 0,8 16,0-8,0 0,40-24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11414.5 7378.5,'88'48,"-48"-40,16 8,-16-8,0 0,-8 8,-16-8,0 0,-16 8,-8 0,-16 8,-24 8,-8-8,-8 8,-16 8,0-8,-24 8,0-16,104-24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6310.5 5426.5,'0'-16,"0"24,-8 24,0 0,-8 8,8 0,8-8,0-8,0 0,0-8,0-8,16 8,0-8,8 0,0 0,8-8,-16 0,0 0,-8 8,0-8,-8 8,-8 0,-8 8,-8 8,0-8,0 0,0-8,16 0,0-8,8-16,0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3630.58 4455.03,'7'68,"1"-45,-8-8,7 0,1-15,0 0,-1-15,1 0,-1-8,1 0,0 8,-1 0,1 7,-1 8,1 0,0 0,-1 8,8 7,-7 15,-1-7,1 7,0-7,7-8,-8 1,1-16,0 0,-8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6606.5 5586.5,'0'64,"0"-32,0 0,0 0,8 0,-8-8,8-16,-8 0,0-16,0-24,0 32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6598.5 5242.5,'-16'-8,"32"8,0 0,0 0,0 0,-8 0,0 8,-16 0,-8 0,0 0,-8 0,16-8,0 8,0-8,16 0,8 0,16 8,-8 0,8 0,-16-8,-16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6702.5 6250.5,'-16'-8,"16"0,-8 8,8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6726.5 6274.5,'-8'0,"16"0,8 0,8 0,0 0,8 0,0 0,0 0,0 0,8 0,-8 8,-8 0,8 8,0 0,8 0,-16 0,16 8,-8 0,0 0,8 0,-8 0,0 0,8 0,-8 0,8 0,0 8,-8-8,8 0,-8 8,0-8,0 8,-8-8,0 0,8 8,-8-8,0 0,0 0,0 0,8 0,-8-8,0 8,0-8,0 0,-8 0,8-8,-8 8,8 0,-8 0,-8 0,8 0,-8 0,0 0,0 0,0 0,-8 0,0-8,8 8,0-8,-8 0,8 8,-8-8,8 0,0 0,-8 0,8 0,0 0,0 8,-8-8,8 0,0 0,-8-16,0 0,-8-8,8 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8110.5 7106.5,'-24'0,"24"8,8 0,8 8,0 8,0-8,-8 0,8 0,0 0,-8-8,0 8,0-8,0-8,-8 8,0 0,0 0,0 0,0 0,-24 8,0 8,0-8,-8 0,-8 8,8-8,-8 0,8-8,0 8,16-16,0 8,16-16,0 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8094.5 6954.5,'16'64,"0"-48,8 8,8 0,56 40,-64-40,0-8,-8 0,-8 0,0-8,-8 8,0 8,-24-8,0 8,-16 0,-8 0,0-8,-8 0,8 0,0-16,0 8,16 0,0-8,16 0,8 0,16 0,8-8,-16 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8454.5 6402.5,'0'8,"0"8,0 0,0 8,-16-8,8 8,-8-8,0 0,0-8,8 0,0 0,0 0,0 8,8-8,0 0,0 8,8 0,16-8,-8 8,8-8,0 0,0 8,0-8,-8 0,-8 0,0 0,-8 0,0 8,0-8,-16 8,0-8,-8 0,-8 0,8-8,-8 0,8 0,0 0,8 0,8-8,8 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8662.5 6562.5,'0'8,"8"16,-8 0,8 16,-8 0,8-8,-8 8,0-16,8 8,0-16,0 0,-8-8,8 0,0-8,0-8,8-8,8-16,-8 0,0 0,-8 8,8-8,-8 16,0 0,0 8,0 0,0 8,-8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9038.5 6626.5,'-64'0,"48"0,-8 0,8 16,0 8,0 0,8 0,8 0,0-8,8 0,8 0,8 0,8-16,0 0,0 0,0-24,0 0,0 0,-8-16,-8 8,-16 32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9206.5 6346.5,'0'56,"0"-16,-8 8,0 0,0 0,0 8,0-8,0 0,8-16,0 0,0-16,8-8,8-8,0-16,-16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3911.58 4181.03,'0'-22,"0"37,7 15,1 8,7 15,-8 8,9 7,-9-15,8-7,-7-8,-8-15,8-16,-8 1,0-23,0-8,-8 0,-7-7,-8 7,8 15,-8-7,0 15,8 0,8 8,-1 15,0 7,8-7,0-1,0 1,8-15,7 7,-7-15,7 0,0 0,0-8,0-7,1-8,-9 8,1 0,-1 7,1 24,-8-1,8 8,-1-8,1 0,7-7,0-1,8-7,0 0,-1-7,1-16,0 0,0 0,-8 0,0 8,-7-7,-8 6,0 9,0-1,0 1,-15 7,-1 0,-6 0,6 7,1 8,8 8,-1-8,8 0,0 1,8-1,7-8,8 1,-8-8,0 0,8-15,-1 0,-6-8,-1 0,-15 0,0 23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9350.5 6666.5,'-8'48,"8"-32,0-8,0 0,0-24,0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9366.5 6338.5,'0'72,"8"-48,8-8,8 0,0-8,-24-8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9534.5 6474.5,'-56'24,"24"-8,8 8,0 0,0-8,16 8,8-8,0 0,0-8,24 8,0 0,0-8,8 8,0-8,-8 0,0 8,-8-8,-8 0,0 0,-8 8,0-8,-16 8,0-8,0-8,-8 0,8-8,-8-24,24 32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9758.5 6266.5,'8'104,"-16"-40,-8 0,8 8,-8-8,16 0,0 0,0-16,0-16,8-8,0-16,0-8,0 0,-8-24,0-8,0 32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9486.5 6458.5,'152'-8,"-80"8,-8 0,0 0,0 0,0 8,-8 0,-16-8,-16 0,-24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6358.5 7162.5,'-80'0,"72"0,-8 0,0 0,8-8,-8 0,0 0,-8 8,0-16,-8 8,0 0,0-8,-16 8,0-16,0 0,-8 0,0-8,-8-8,8 0,-8 0,-40-40,64 40,0 0,0-16,8 8,-8-16,8-8,8-8,-8-8,16-8,0-8,16 0,0 0,24-16,8 8,16-8,16 0,16 8,16 0,8 0,16 24,0 0,0 24,8 8,-8 16,0 16,8 24,0 0,-8 32,-8 8,-8 16,-24 8,0 16,-16 0,-8 16,-8-8,0 0,-8 0,8 0,-8-8,-8 0,0-8,0 8,-16-8,-8 0,-8 8,0 0,-24 8,-8 0,-24 8,0 8,-8 0,-8-8,-8 0,-8-8,0-16,-16-8,0-8,-8-16,0-8,-8-8,0-16,0-8,-8-24,8-16,-8 0,8-16,24-8,16 8,32 8,24 8,16 8,8 8,24-8,16 0,-8 8,-32 24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6182.5 6074.5,'0'-8,"0"16,0-8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6182.5 6074.5,'32'64,"-32"-56,0 0,0 0,0 0,0-8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6238.5 6250.5,'-8'8,"8"0,0 8,0-16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6238.5 6250.5,'24'72,"-24"-64,0 0,0 0,0-8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7212.58 10215,'0'0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4298.58 4401.03,'15'61,"-8"-38,1 0,-8-1,8-14,-8 0,0-1,0-22,0 0,-8-8,8 0,0-7,0 7,0 0,15 8,0 0,16 7,-1-7,-7 8,-23 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6262.5 6402.5,'0'8,"0"0,0 8,0-16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6262.5 6522.5,'0'8,"8"-8,-8 8,0-8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6270.5 6618.5,'0'8,"0"0,0 0,0 0,0-8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6286.5 6698.5,'-8'16,"8"-8,0-8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7406.5 3666.5,'88'-136,"-72"112,-8 8,0 8,0 8,-8 16,-16 24,8 24,-8 16,-8 0,16 0,-8-24,16-8,0-16,0-16,0-8,16-8,0-8,8-16,16-16,0-8,-8 8,0 8,-16 8,-8 16,0 8,-8 8,0 8,-8 8,0 16,0-8,8 0,0-8,24-8,0-8,0-8,-24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7990.5 3762.5,'-80'-40,"56"32,0 8,0 8,0 16,0 0,16 8,-8 0,16-8,0 0,24-8,0-16,16 0,0-8,8-24,-8 0,0 0,-16 8,0 0,-16 16,-8 24,-8 16,-8 0,0 8,0-8,16-16,-8 0,16-32,-8 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8150.5 3730.5,'0'48,"-8"-24,8 0,-8-16,8 8,8-16,0-8,16-16,0 0,0 0,-8 0,0 16,0 0,-8 0,0 16,-8 8,0 0,0 16,8 0,-8 0,0-8,8 0,0-16,8-8,0-8,8-32,-24 40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8742.5 3258.5,'-40'104,"24"-48,-16 8,16 0,-8 0,8-8,8 0,0-16,8-16,-8-16,8 0,0-16,0-8,0 0,-16 0,0 0,0 0,-16 8,0 8,8 0,-8 0,-24 64,48-32,8 0,0 0,0 0,8-16,8-8,16-8,-8 0,8-16,8-16,-8 8,-8-8,0 16,-8 0,-8 8,0 8,0 0,-8 8,8 16,0 8,0 0,0 0,0-8,0-8,0 0,0-16,8 0,0-24,8-16,-8-24,-16 64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8902.5 3370.5,'8'104,"-24"-40,0 8,0-8,0 8,8 0,8-16,0-8,8-24,8-16,-16-8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9078.5 3834.5,'80'8,"-64"-40,16 0,-16-8,0 0,-8 0,-8 8,0 8,-24 8,-8 8,-8 8,-8 0,8 24,-8 16,24 0,0 8,16 0,8 0,0-8,24 0,16-24,8 0,8-16,8 0,-16 0,-16-16,-32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4411.58 4576.03,'61'0,"-30"-8,-9 1,1-1,0 1,-8-1,-7 8,-1-8,-7 1,0 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6918.5 4226.5,'160'0,"-72"0,16 0,32 0,16-8,24 8,24-8,16 8,8 0,8 0,-8 8,-16 0,-16 8,-16-8,-32 0,-24 8,-32-8,-32 0,-24 0,-16 0,-32-8,-24 0,-8 0,0-16,-16-8,64 24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7622.5 4522.5,'-16'88,"0"-32,0 0,8 0,0-16,0-16,8-8,24-40,0-16,8-16,8 0,-8 8,0 8,-8 8,0 24,-16 0,0 8,-8 8,8 16,-8 8,0 8,0 8,0-8,8 0,8-16,0-8,16 0,0-16,-32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8078.5 4682.5,'-40'-64,"24"56,-64 8,56 16,0 16,8 0,8 8,8-8,0 0,8-16,16-8,8-8,16-24,-8-8,8-8,-8-8,-8 16,-8 8,-8 16,-8 0,-8 16,0 16,-8 0,-8 16,8-8,0 0,8-8,0-16,8-16,8-24,-16 32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8278.5 4538.5,'-8'72,"-8"-32,8 8,8-8,-8-8,8-16,0-8,16-8,0-16,16-16,0-8,0 0,0 0,0 16,-16 8,0 8,-8 8,-8 16,0 0,0 8,0 8,0-8,8 0,0-8,0-8,8-8,8-8,8-8,0-8,8 0,-8 0,-8 8,0 8,-16 8,8 0,0 0,-8 8,8 8,0-8,8 8,8-16,0 0,0 0,8-8,-16-8,0-8,-16 8,-8 0,0 0,0 8,-24 0,0 8,-8 0,0 0,-8 16,8 0,16 16,0 0,8 8,8 0,8 0,8-8,16-8,0-8,8-8,-8-8,0 0,-32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8294.5 5258.5,'-208'-32,"152"8,-16-8,-8 0,-16 0,-16-16,-8 0,-8-8,-8-8,8-8,0-16,0-8,8 0,16-8,16 0,24 0,32-8,32-16,56-8,40-8,40-8,24 0,32 16,32 8,24 32,16 24,8 32,0 32,-8 24,-24 48,-24 32,-32 16,-24 32,-32 8,-32 24,-40 0,-32 8,-32-8,-40-8,-24 0,-24-8,-32-8,-8 0,-24-16,-16-24,-16-16,-8-32,0-32,-8-32,0-16,-8-56,8-40,0-32,8-32,0-24,8-8,192 208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1069.5 2364,'-8'0,"0"0,16 0,0 0,0-8,0 8,8 0,8 0,-8 0,0 0,8 0,-8 0,16 0,-16 0,8 0,0 0,0 0,0 0,-8 0,8 0,-8 0,8 0,0 0,-8 0,8 0,-8 0,8-8,0 8,0 0,-8 0,0 0,0 0,0 0,0 0,-8 0,8 0,-8 0,0 0,0 0,0 0,0 0,0 0,0 0,8 0,0 0,0 0,0-8,8 8,0 0,0-8,0 8,8-8,-8 0,0 8,0-8,0 8,8 0,-8 0,8-8,-8 8,0 0,8 0,-8 0,0 0,0 0,8 0,-8-8,0 8,8-8,-8 8,8-8,-8 8,8 0,0-8,0 8,0-8,8 8,0 0,0 0,8 0,0 0,-8 0,16 0,-8 0,0 0,8 0,-16 0,0 0,-8-8,-8 8,-8 0,-8 0,-24 0,0 0,-8 0,-8 0,-8 0,0 8,0-8,0 8,8-8,0 8,0-8,0 8,0 0,0-8,8 8,-8 0,8-8,0 0,-8 0,0 0,0 0,8 0,0 0,0 0,8 0,8 0,0 0,0 0,16 0,24 16,0 0,0-16,-32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2141.5 1404,'-16'24,"16"24,0 16,0 8,8-8,0-16,0-16,0-16,0-8,0-8,8-32,-8-16,-8-8,0-8,0 16,-8 0,-8 16,8 8,0 8,8 8,24 0,8-8,16 0,8 8,8-8,8 8,-16 8,0 0,-8 8,-8 8,-8 0,-8 16,-16 8,0 8,0 8,-8 8,0 16,-8-8,-8 8,0-16,8-8,0-8,8-24,-8-16,-8-8,16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2357.5 1540,'64'40,"-32"-24,-8 0,-8-8,0 0,-8 0,-8 8,0 0,-16 8,-8-8,0 8,-16-8,16 0,0-8,16-8,0 0,8 8,8-8,8 0,8 0,0 0,-8 0,0 8,-8 0,-8 0,-8 8,-8 0,-8 8,8-16,0 8,8-8,0-8,16 0,8 0,8 0,16 0,8-24,0-8,8-16,0-8,-16-8,-40 64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2909.5 1252,'8'32,"16"-8,-8 0,-16 0,0-24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2861.5 1540,'64'-8,"-48"8,0 16,0 8,-8 8,0 8,-8 0,0-8,0 0,0-16,0-8,0 0,16-8,0-16,8-24,8-8,0-8,-32 56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4723.58 4326.03,'0'53,"0"-23,0 16,0-1,7 8,1 0,7 0,-7-7,7-8,-8 0,9-15,-9-8,1-8,-8-22,0-15,0 30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3197.5 1436,'-8'72,"8"-24,-8 0,8-24,0-8,16-8,8-16,0-24,0-24,-24 56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3293.5 1204,'24'-64,"0"48,16 0,-8 8,8 0,-8 8,0 0,0 0,-8 16,0 8,0 8,-8 0,0 8,-8 0,8 0,-8 8,8 8,-8 0,0 0,-8 0,8 0,-8-8,0-8,-8-8,0 0,0-16,-16-16,24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3357.5 1404,'80'-40,"-48"16,-8 8,0 0,-8 8,-16-8,0 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3445.5 1300,'-48'64,"48"-40,0 0,0-8,0 8,0 0,0-8,0 0,0 0,0-8,0 0,-8-8,8 8,8-8,0 0,0-8,8 8,-8 0,-8 8,-8 8,-8 0,8-8,-8 8,8-16,8 8,-8-8,16 0,0 0,8 0,0 0,0 0,-8 0,-8 8,0 0,-24 8,8 0,-8 0,8-8,8 0,0-8,24 0,8 0,16-8,0 0,0 8,-16 0,-24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3805.5 5172,'-56'0,"40"0,8 0,0 0,0 0,0 0,0 0,-8 0,0 0,0 0,0 0,-8 0,0 0,0 0,-8 8,0 0,0 0,-8 0,8 0,-8 0,0 0,0-8,0 8,8 0,-8-8,0 0,-8 0,8 0,-16 0,8-8,0 8,0-8,0 8,0-8,0 8,0 0,-8 8,8-8,-8 8,0 0,0 0,0-8,8 8,-8-8,0 8,0-8,0 0,-8 8,16-8,0 0,0 8,0-8,8 0,-8 0,0 0,8 0,-16 0,8 0,0-8,-8 0,8 8,-8-8,0 0,0 0,0 0,8 0,0 0,8-8,0 8,0-8,8 8,-8-8,8 0,0-8,0 8,8-8,-8-8,16 8,-8 0,8 0,0 0,8 0,0-8,8 8,0-8,0 0,0-8,0 0,0 8,16-8,0 0,8 0,0 0,8 0,0 8,0-8,0 0,8 8,8-8,0 8,0-8,8 0,16 8,0-8,16 8,-8 0,8 8,-8 0,8 0,-8 8,16 8,-8 8,8 0,8 0,8 16,-8 0,0 0,-8 0,0 8,-8 0,0 0,0 0,0 0,0 0,8-8,-16 8,0 0,0-8,-8 16,-8-8,-8 8,8 0,-16-8,8 8,-8-8,0 0,0-8,-8 8,8 0,-8-8,0 8,-8-8,0 8,-8-8,0 0,0 8,0-8,-8 0,8 8,-8 0,-8 8,8 0,-8-8,-8 8,8 0,-8-8,0 0,0 0,0-8,0 8,0-8,-8 0,-8 8,0-8,0 16,-16-8,-8 8,0 0,-8 0,-16 0,0 0,0 0,-16-8,8 0,0-8,-16-8,8-8,0 0,8 0,0-8,24 8,0-8,16 8,8-8,8 8,16-8,0 0,16-16,-16 24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3669.5 5092,'-24'0,"40"0,0 0,8 0,8 0,-8 0,0-8,0 8,-8-8,0 8,-8-8,0 8,0 0,-16 0,-8 0,-8 0,-8 0,0 0,0 0,8 8,0-8,16 8,-8-8,24 0,8-8,8 0,0 8,0-8,0 8,0 0,0 0,-8 0,0 0,-8 0,0 8,-16-8,-8 0,0 8,-16-8,8 8,8 0,0-8,8 0,0 0,24 0,0 0,0 0,8 0,0-8,0 0,0 0,-8 8,-16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2885.5 5084,'-16'0,"32"0,0-8,8 8,8-8,8 8,0-8,0 0,0 0,8 0,0 0,0-8,-8 8,0 0,-16 8,-8-8,0 8,-8 0,0 0,-16 0,0 0,8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10989.5 5500,'-24'0,"16"0,8-8,8 8,0 0,0 0,8 0,-8 0,8 0,0 0,0 8,0-8,8 8,-8-8,8 8,8-8,0 0,0 0,0 8,-8 0,0-8,0 0,24 8,-24-8,0 0,0 0,0 0,0 0,-8 0,8 0,-8 0,0 0,0 0,8 0,-16 0,16 8,-8-8,0 0,0 0,8 0,-8 0,8-8,-8 8,0 0,8 0,-8 0,-8 0,8 0,8 0,-8 0,0 0,0 0,8 0,-8 0,0 0,0 0,0 0,8 0,-8 0,0 0,8-8,0 8,-8 0,8 0,0-8,0 8,0-8,-8 8,8-8,-8 0,8 8,0-8,0 0,0 8,0-8,0 8,-8 0,8 0,-8 0,0 0,0 0,0 0,0 0,-8 0,8 0,0 0,0 0,-8 0,8 0,0 0,0 0,0 0,0 0,0 0,0 0,8 0,0 0,0 0,0 0,0 0,8 0,-8 0,8 0,0 0,0 8,8-8,0 0,-8 0,8 0,0 0,-8 0,8 0,-8-8,8 8,-8 0,8 0,-8 0,0 0,-8 0,8 0,-8 0,8 0,-16 0,8 0,0 0,-8 0,8 0,-8 0,0 8,0-8,0 8,24 0,-24 0,8-8,-8 8,0 0,8-8,-8 8,0-8,8 8,-8 0,8-8,-8 8,0 0,0-8,0 8,8 0,-8-8,0 8,0-8,0 0,0 8,0-8,0 0,8 0,-16 0,8 8,0-8,-8 0,0 0,0 0,0 0,-8-16,0 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11037.5 5500,'0'-16,"-8"0,0-8,0 8,0-16,-8 0,0 0,0-8,-8 8,-8-8,0 0,-16 0,0 0,-16 8,-16-8,0 8,-8 0,-16 8,8-8,-8 8,8 0,0-8,-8 8,8-8,0 0,-8 0,8-8,8 0,0 0,16-8,-64-48,72 56,8-8,0 0,-8 8,8-8,0 0,-8 0,8 0,-16 0,0-8,0-8,0 8,0-8,0 8,-16-8,8 8,-16 0,-8 8,0-8,-8 8,8 0,-8 8,8 0,0 0,8 8,-8-8,0 8,-8 8,8-8,8 16,8-8,0 8,16 0,0 8,0-8,8 0,0 0,8 0,0 0,0 8,8-8,0 0,0 0,0 8,16-8,-8 8,8-8,0 0,-8 0,8 0,-8 0,8 8,0-8,0 0,0 0,0 0,0 0,0 8,0 0,0-8,-8 8,8 0,0 0,0 8,0-8,-8-8,0 8,8 0,0 0,0 0,8 0,-8 0,8 0,0 0,-8 0,0 0,0 8,0-8,-8 0,0 8,0-8,0 8,0 0,8-8,-8 0,8 0,0 0,0 0,8 0,-8 0,16-8,-8 16,0-8,0 0,8 0,-16 0,16 8,-8-8,0 0,0-8,8 8,0 0,0 0,0-8,8 16,-8-8,8 8,0 0,8-8,-8 8,8 8,0 8,0 16,8 16,0 0,0 0,0 0,0-8,0-8,0-8,0-16,-8 0,8-8,-8-8,0-16,0-8,-16-8,8 0,-8 8,0 8,0 8,8 0,0 8,0-8,8 8,0 0,0-8,0-8,8 0,8-8,8 0,8 0,8 8,0 0,8 8,8 0,-16 0,0 8,-8 0,-8 8,-8 0,-8 0,-8 16,-8 0,-8 0,-16-8,32-8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11597.5 7548,'-72'0,"48"-8,0-8,8 0,-8 0,0-8,-8 8,8-8,-8-8,-8 8,0-8,0-8,0-8,-8-8,16 8,0-8,0 8,16 0,-8 0,8 8,8 0,0-8,8 8,8-8,16-8,8 0,16 0,16-8,16 8,16 0,8 0,0 8,8 8,0 0,0 0,0 8,0 8,8 16,0 0,0 8,0 0,-8 0,0 0,0 0,8 0,0 0,0 0,0 8,-8 0,-8 0,0 16,0 0,8 0,-8 0,8-8,8 8,-8-8,0 0,-8 8,-8-8,8 8,0-8,0 8,0-8,0-8,0-8,-16 8,8-8,-16 8,0-8,8 8,-8 0,0-8,0 8,0-8,0 0,-8 8,0-8,-8 0,0 0,0 0,0 0,8 8,0-8,0 0,0 0,8 0,-8 0,0 0,0 8,-8-8,0 8,0 0,0 8,-8 0,0-8,0 8,0-8,8 0,0 8,-8-8,8 0,-16 8,8 0,-8 0,0 8,0 0,-16-8,8 8,-16 0,8-8,-8 8,0-8,0 0,-8 8,8-8,-8 0,0 8,0 0,0 0,-8 0,0 0,-8 8,0 0,0 0,0 0,-8 8,0-8,0 0,0 0,-8-8,0 0,0 0,-8 8,0-16,-8 8,-8 0,-8 0,0-8,-8 0,-16 0,0-8,-16-8,-8 0,-8 0,-8-8,-8 0,8 0,0 0,-16 8,0 0,0 0,8 8,-8-8,16 0,-8 0,8-8,-8 0,0-8,0 8,8-8,8 8,8 8,8 0,-8 0,16-8,-8 8,8-8,8 0,-8 0,8-8,0 0,8 0,0 0,8 0,-8 0,8 0,0-8,-8 8,8 0,-8 0,0 0,0 8,-8 0,0 0,8 0,-8 0,8 8,0-8,0 8,0 0,0-8,0 8,0 0,0 0,0 0,0 0,0 0,0 8,8-8,0 8,8-8,-8 0,8 0,0 0,0 0,-8 0,16 0,-16 0,8 0,0 0,0 0,0 0,0 0,0 0,0 0,-8 0,8 0,-8 0,16 0,0 0,0 0,0 0,0 0,0 8,8-8,-8 0,0 0,0 0,0 0,0 0,-8 8,0 0,8 0,-8 0,8 0,-8 0,0 0,8 0,-8-8,8 0,8 0,8 0,-8 0,8 0,-8 8,0-8,-24 0,56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4730.58 4363.03,'53'-7,"-30"14,-8 1,0 0,-7 7,-8 0,0 0,0 8,-15 0,-8 0,8-8,-8 0,0-8,8-7,8 0,7-7,15-8,-15 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18005.5 7204,'0'-16,"16"16,8 0,0 0,0 0,0 8,8 0,-8-8,0 8,-8-8,0 8,0-8,-8 0,-8 8,8-8,-24-8,0-8,-8 0,-8 8,-8 0,0 0,8 0,8 8,8-8,0 8,8 0,24 0,0 0,16 8,0 0,0 0,8 8,-16-16,32 16,-40-8,0-8,0 0,-8 0,-32 0,0 0,-16-8,0 0,8 8,-8-8,16 0,8 8,8 0,8-8,24 8,0 16,24-8,-8 0,0 0,-8 0,0 0,-8-8,-8 0,0 0,-8 0,-8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11037.5 5420,'-8'0,"0"0,0 0,0 8,-8-8,8 0,0 0,0 8,0-8,0 0,0 8,0-8,24 0,0 0,8 8,8 0,-8 0,0-8,8 8,-8 0,0-8,8 0,0 0,0 8,0-8,-8 0,0 0,-8 0,-8 0,-24 0,-8 0,-8 0,-8-8,-8 0,8 8,8-8,8 0,0 8,0 0,8 0,8 0,0 0,0 0,8-8,8 8,8 0,8 0,8 0,0 0,8 0,-8 0,0 0,8 0,-8 0,0 0,-16 0,8 0,-16 0,0 0,-8 8,-8-8,-8 0,-16 8,-16 0,-8 0,0-8,8 8,8-8,0 0,16 8,8-8,8 0,16 0,16 0,8-8,16 8,0-8,0 8,8 0,-16 0,0 0,-8 0,-8 0,-16 0,0 0,-16 0,-8 0,-8 0,0 0,-8 0,8 0,-8 0,32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1293.5 2452,'8'0,"0"0,0-8,8 8,-8 0,8 0,0 0,8-8,0 8,0-8,0 8,8-8,8 0,0 0,0-8,0 8,0 0,0 0,-8 8,0-8,0 8,0 0,-8 0,0 0,8-8,-8 8,8-8,0 8,0 0,8-8,-8 8,0 0,0 0,8 0,-8 0,0 0,8 0,-8 0,0 0,0 0,0 0,0 0,0 0,-8 0,8 0,-16 0,8-8,0 8,-8-8,-8 8,0 0,-8-8,0 24,-24 0,-8 0,32-16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1069.5 5548,'24'0,"-8"0,0-8,0 8,8-8,0 8,0 0,8 0,0 0,0 0,0 0,0 0,8 0,-8 0,8 0,0 0,8 0,-8 0,8 0,0 0,8 8,0-8,8 8,0 0,0-8,0 0,-8 0,-8 0,0 0,-8 0,0 0,-8 0,0 0,-16-8,0 8,-8 0,0 0,-8-8,0 8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18317.5 7620,'-64'88,"48"-32,0-8,16-8,0-8,8-8,8-8,16-8,16-16,8-24,16-16,-8-16,0 0,-32 8,-24 8,-16 8,-40 8,-8 8,-24 24,8 16,-8 16,8 8,24-8,24 0,24-16,0-8,0-8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1420 486,'0'-8,"0"0,-8 8,16 0,8-8,0 0,16 0,0 0,8 8,-16-8,16 8,-8-8,0 8,0 0,0 0,8-8,0 8,-8 0,8-8,8 8,-8 0,8 0,-8 0,0 0,0 8,-8-8,0 8,0-8,0 0,0 0,0 0,0-8,0 8,0-8,-8 8,8 0,0 0,-8 0,0 0,0 0,0 0,-8 0,8 0,-8 0,8 0,-8 0,0 0,0 0,-8 0,8 0,-8 0,0 0,-8 8,-16-8,-16 0,32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1276 3958,'-64'-40,"56"32,0 0,-8 0,8 8,-8-8,0 0,0 0,0 8,0-8,-8 0,8 0,-8 0,0-8,8 8,-8-8,8-8,-8 0,0 0,0-8,0-8,0 0,-8 0,8-8,0-8,0 0,0 0,0 0,8 0,0 0,8 0,0 0,0-8,8-48,8 56,8-8,0 8,0-8,0 8,8-8,-8 8,0 8,8-8,-8 8,8 0,0 0,0 0,8 8,0 8,-8-8,8 0,8 8,8 0,0-8,8 8,0-8,0 16,16-8,-8 0,0 8,0 0,0 8,0-8,0 8,-8 0,16-8,16 0,8 0,8-8,0 8,8 0,-8 0,0 16,-8 0,8 8,-8 0,8 8,0 8,-8 8,8 0,-16 0,0 0,-8 8,-8-8,0 8,0 0,8 8,-8-8,-8 8,8-8,-16 0,8 0,-8 0,0 8,0-8,0 8,8-8,-16 8,8 0,-8 0,8 0,-8 0,0 0,0 8,-8-8,-8 8,-8 0,0 8,-8-8,-8 8,0-8,0 8,0-8,0 0,-8 8,0-8,0 0,0 0,0-8,0 8,0 0,-16 0,0 0,0 0,-8 0,0 0,-8-8,8 0,-8-8,0 0,8-8,-8 0,8 0,-8 8,0-8,8 0,-8 0,0 0,-8-8,8 0,8-8,-8 8,0-8,8 0,-16 8,8-8,0 0,0 8,0-8,-8 0,0 0,0 0,-8 0,-8 0,0-8,0 0,-8 8,0-8,8 8,-8-8,8 8,0 0,0-8,0 8,0-8,0 8,0-8,0 8,0-8,8 8,-8-8,8 0,0 0,8 8,8-8,0 0,0 0,0 0,0 0,0 0,-8 8,8-8,8 0,0 0,0 0,0 0,0 0,0 0,0 0,0 0,-8 0,0 8,-8-8,8 0,0 0,0 0,0 0,0 0,-8 0,8 0,-8 0,0 0,8-8,8 8,-8-8,0 8,0 0,0-8,0 8,-8 0,8-8,0 8,0-8,-8 8,8 0,-8 0,8 0,-8 0,0 0,0 0,8 0,-8 0,8 0,-8 0,8 0,-8 0,0 0,8 0,0-8,8 8,0-8,8 0,0 0,0 0,0 8,8-8,-8 8,8-8,-8 8,8 0,8-8,-8 8,0 0,8 8,8 0,-8-8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1980 2838,'-48'24,"40"-24,0 0,0 0,0 0,0 0,0 0,0 0,0 0,-8-8,8 8,-8 0,0 0,0 0,0-8,0 8,0 0,0-8,0 8,0 0,0-8,0 8,0-8,0 0,0 0,0 0,0 0,0 0,0-8,-8 8,8-8,-8 0,8 8,0-8,0-8,0 8,0 0,0-8,0 8,8 0,0-8,0 8,0-8,8 8,0-8,0 0,0 0,0 0,8 0,0 8,0-8,8-8,-8 8,8 0,8 0,-8 8,0-8,16 8,-8-8,8 8,0 0,8-8,0 8,8-8,-8 8,8-8,-8 8,0 0,8 0,-8 0,8 8,0 0,0-8,0 8,0 0,-8 8,8-8,-8 0,8 8,-8 0,0-8,0 8,0 0,0 0,0-8,0 8,0 0,-8 0,8 0,0 0,0 0,0 0,8 0,-8 8,0-8,0 0,-16 8,8 0,0 0,0 0,0 0,0-8,0 8,-8 0,16 0,-16-8,8 16,0-8,0 0,0 0,0 8,-8 0,8 0,0-8,0 8,-8 0,0-8,8 8,-8-8,0 8,0-8,8 8,0 0,0 0,-8 0,0 0,0 8,0-8,0 0,-8 0,0 8,0-8,-8 0,8 8,-8-8,0 0,0 0,-8 0,0 8,0-8,0 0,0 8,0 0,-16 0,8 0,0 0,0-8,-8 8,8-8,0 8,-8-8,8 0,-8-8,0 8,0-8,0 0,0 8,-8-8,0 0,0 8,-8-8,0 8,0 0,0 0,0-8,0 8,8 0,-16-8,16 0,-16 0,8 0,-8 0,8 0,0-8,-8 8,8-8,-8 8,-24-8,24 0,16 0,-8 0,0 0,0 0,8 0,-8-8,0 8,8 0,-8 0,8 0,0 0,0 0,8-8,0 8,0 0,0 0,0 0,0-8,0 8,8 0,-8-8,0 8,8 0,-8 0,8-8,-8 8,8 0,-8 0,8-8,-8 8,8-8,-8 8,8-8,-8 8,0 0,0 0,8-8,-8 8,0 0,8 0,0 0,-8 0,8 0,-8-8,8 8,-8 0,0 0,0-8,0 8,0 0,0 0,-8 0,8 0,0 0,0 0,8-8,-8 8,0 0,8 0,-8-8,0 8,0 0,0 0,0 0,-8 0,0 0,-8 0,8 0,-8 0,8 0,0 0,0 0,0 8,8-8,-8 0,0 8,8-8,-8 0,0 8,8-8,-8 8,8-8,0 0,0 8,0-8,0 0,8 0,0 0,0 0,16 0,8 0,8-8,-24 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2580 3494,'-16'-16,"8"8,0 8,0 0,0 0,0 0,0 0,0 0,0 0,-8 0,0 0,0 8,0-8,-8 8,0-8,8 8,-8-8,8 0,-8 0,8 0,-8 0,8 0,-8 0,8-8,0 0,0 0,0 0,8 0,-8 0,8 0,-8 0,8 0,-8 0,8 0,0-8,-8 8,8-8,0 8,0-16,0 8,0 8,8-8,0 0,0 0,8 0,0-8,8 0,0 0,0 0,8 0,0 0,0 0,8 0,0 0,0 8,8-8,0 0,0 0,0 8,0-8,0 0,0 8,-8-8,0 8,8 0,-16 8,8-8,0 8,0 0,-8 0,8 8,0 0,0 0,0 0,8 0,-8 0,8 0,0 0,0 0,0 8,0 0,8 8,-8-8,0 8,-8 0,8 0,-8 0,-8 8,0-8,-8 8,0 0,-8 0,0 8,0-8,-8 8,0-8,0 0,0 8,-16-8,0 0,0 8,-16 0,0 8,-16-8,0 8,0-8,-16 0,8 0,-16 0,0-8,0 0,0 0,-8 0,8 0,8-8,-8 0,8 0,0-16,8 0,0-8,8-8,0-8,0 0,16 8,8 0,0 0,24 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1564 6318,'-8'-8,"8"0,-8 8,0-8,0 8,8-8,-8 8,16 0,0 0,8 0,8 0,8-8,0 8,-8-8,16 8,-8 0,8 0,-8 0,0 8,0 0,0 0,0 0,-8 0,24 0,-24-8,-16 0,8 0,-24 0,-16 0,0-8,-16 8,0 0,-8 0,0 0,0 0,-8 0,16 0,-8-8,8 0,16 8,0 0,0-8,16 8,16 0,16-8,8 8,0 0,8-8,0 0,0 8,8 0,0-8,0 8,0 0,0 0,0 0,-8 0,0 0,-16 0,0 0,-16 0,0 0,-24 0,-16 0,0-8,-16 8,0 0,-8-8,0 8,8 0,-8 0,16 0,-8 0,16 0,8 8,0-8,16 0,0 0,0 0,16 0,0 0,8 0,0 0,8 0,8 0,-8 0,8 0,-8 8,8-8,8 0,-8 8,0-8,8 0,0 0,0 8,-8-8,0 0,-8 0,0 0,0 0,-8 8,0-8,0 0,-8 0,0 0,0 0,-24 0,16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5011.58 4341.03,'-68'15,"53"-8,-8 1,8 7,7 0,0 8,8 0,0 0,0-8,16-7,-1-8,0 0,8 0,-8-23,0 0,0 0,-7 0,-8 8,7 8,-7 14,8 8,0 1,-1-1,1 0,7 0,-7-7,-1-1,1-7,-1 0,-7-15,0 15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2588 6062,'0'-16,"0"8,-8 8,8 16,0 16,0 8,8 8,8-8,0-8,0-8,0-8,8-8,8-8,-8-32,16-16,-8-16,0-8,-8 0,-16 16,-16-8,-24 56,-16 16,0 24,0 16,8 8,0 0,24-8,16-16,0-16,16-16,-16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2212 6030,'0'-8,"8"8,8 0,8-8,0 0,0 8,0-8,8 0,-8 0,-8 0,0 0,0 0,-8 8,-8-8,8 8,-16 0,8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2316 6182,'80'-24,"-40"8,-8 0,0 0,0 8,-8 0,-8 0,-8 8,-8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3588 3790,'-8'-8,"0"8,0-8,0 8,0 0,0 0,16 0,8 0,8 0,0 8,0 0,8 0,-8 0,8-8,0 8,-8-8,8 0,0 0,0 0,-16 0,0 0,-8 0,0 0,-16 0,-24 0,-8 8,-8 8,-8-8,8 8,16-8,0-8,16 8,8-8,32 0,8 0,8-8,8 0,0 0,8 0,-8 0,8 0,-24 0,0 0,-8 0,-16-8,-8 8,-8-8,8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1068 10342,'-8'0,"24"0,0 0,8 0,0 0,8 0,8 0,-8 0,8 0,0 0,8 0,-8 0,8 0,-8 0,0 0,-8 0,8-8,-8 8,8 0,0 0,-8 0,0 0,8 0,-8 0,8 8,0-8,0 8,0-8,0 0,0 0,0 0,0 0,8 0,-8 0,0 0,0 0,0 0,0 0,-8 8,0 0,0-8,0 8,0-8,8 0,-8 0,8 0,-8 0,0 0,8 0,-8 0,8 0,-8 0,8 0,-8 0,0 0,8 0,-8 0,8 0,0 0,0-8,0 8,0-8,-8 8,8-8,-8 0,0 8,0 0,0-8,0 8,-8 0,0 0,0 0,0 0,-8 0,0 0,0 0,0 0,8 0,-8 0,0 0,8 0,-8 0,0 0,0 0,0 0,0 0,0 0,-8 0,8 0,-8 0,8 0,0 0,-8 0,8 0,0 0,0 0,0 0,0 0,8 0,8 0,0 0,0 0,8 0,0 0,8 0,0 0,0 0,0 0,0 0,-8 8,-8-8,0 8,-8-8,-8 0,0 0,-8 0,0 8,-8-8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2676 4446,'-24'-32,"16"32,8-8,-8 8,8-8,-8 8,8-8,-8 8,0 0,8-8,-8 8,8-8,-8 8,8-8,-8 8,16 0,0 0,0 0,0 8,8-8,-8 0,8 8,0-8,-8 0,8 8,-8-8,8 0,-8 0,0 0,0 0,0 0,0 8,0-8,0 0,0 0,0 8,0-8,0 0,0 0,8 0,-8 0,0 0,0 0,0 0,8 0,-8 0,0 0,0 0,0 0,0 0,0 0,0 0,0 0,0 0,0 0,0 0,0 0,0 0,0 0,0-8,0 8,0 0,0 0,0 0,0 0,0 0,0 0,0 0,0 0,0 0,0 0,0-8,0 8,8 0,-8 0,0 0,0 0,8-8,-8 8,0 0,8 0,0 0,-8 0,8 0,-8 0,8 0,-8 0,8 0,-8 0,8 0,-8 0,0 0,8 0,-8 0,0 0,8 0,-8 0,0 0,0 0,0 0,0 0,8 0,-8 8,0-8,0 0,0 0,0 8,0-8,0 0,0 0,0 8,0-8,0 0,0 0,0 0,0 0,0 8,0-8,8 0,-8 0,0 0,8 0,0 0,0 0,8 0,0 0,0 8,8-8,0 0,8 0,0 0,-8 0,8 0,-8 0,0 0,0-8,0 0,-8 8,0-8,-8 8,-8-8,0 8,0 0,0 0,0 0,0 0,-8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4620 2934,'-32'0,"40"0,-8-8,-8 0,0 8,0-8,0 8,0-8,0 8,8-8,-8 8,0 0,8-8,8 16,0 0,16 8,0 0,-8 0,8-8,-8 8,8-8,-8 0,0 0,-8 0,0-8,-8 8,0 0,-16 8,-8 16,-8-8,8 8,8-16,0 8,8-16,0 8,8-8,0 0,0 8,0-8,0 8,8 0,0 0,0 0,0 0,0 0,8 0,-16 0,8 0,-8 8,0 0,0 0,0 0,-8 8,-8-8,8 0,0-8,0 0,-8-8,16 0,0 0,0-8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1252 10358,'-16'0,"8"0,0 0,0 0,0-8,0 8,0 0,16 0,0 0,8 0,0 0,8 0,0 0,-8 0,8 0,0-8,0 8,0 0,0 0,0 0,0-8,16 8,-24 0,8 0,-8 0,0 0,8 0,0 0,-8 0,8 0,0 0,0 0,0 0,-8 8,8-8,0 0,0 8,-8-8,0 0,8 0,0 8,0-8,0 8,8 0,-8-8,0 0,0 8,0-8,0 0,0 0,8 0,0 0,0 0,8 8,-8-8,16 8,-8-8,0 8,0-8,0 0,8 0,-8 0,8 0,0 0,8-8,0 8,0 0,16-8,-8 8,8 0,0 0,-8 0,0-8,0 0,0-8,-8 8,8-8,-8 8,-8 0,0 0,0 0,0 8,0 0,0-8,-8 8,-8-8,8 8,-8-8,0 0,0 8,0-8,8 8,-8 0,-8 0,8 0,0 0,-8 0,8 0,-8 0,0 0,0 8,0-8,0 0,0 8,0-8,0 0,-8 0,0 8,0-8,-8 0,8 0,-16 8,8-8,0 0,0 0,0 0,0 0,-8 8,-16-24,16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2508 3166,'0'-16,"0"8,-8 0,0 8,8-8,-8 8,8-8,-8 8,16 0,8 0,-8 0,8 0,0 0,0 8,8-8,-16 0,16 0,0 0,-8 0,8 0,-8 0,0 0,0 8,0-8,-8 8,8-8,-8 8,0 0,0-8,0 0,0 8,8-8,-8 0,8 0,-8 0,8 0,0 0,0 8,-8-8,8 0,8 8,-16-8,8 0,-8 0,8 0,-8 0,0 0,0 0,0 0,0 0,0 0,0 0,8 0,-8 0,0 0,0 0,0-8,0 8,8 0,-8 0,8-8,-8 8,0 0,0 0,0 0,0 0,0 0,0 0,0 0,-8-8,8 8,-8-8,-8 0,0 0,-8 0,16 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1100 4998,'0'-8,"0"0,8 8,8 0,-8 0,8 0,0 0,0-8,0 8,8 0,0 0,0 0,-8 0,8-8,0 8,0 0,0 0,0 0,0 0,-8 0,0 0,8 0,-8 0,0 0,8 0,-8 0,8 0,0 0,0 0,-8 0,8 0,0 0,0 0,-8 0,8 0,0 0,-8 8,8-8,-8 0,0 0,0 8,8-8,-8 0,8 8,0-8,0 8,0-8,0 0,-8 8,8-8,-8 0,8 0,-8 0,0 0,0 0,0 0,0 0,0 0,8 0,-8 0,0 0,8 0,-8 0,8 8,-8-8,8 0,-8 0,0 0,8 0,-8 0,8 0,0 0,0 0,8 0,-8 0,0 0,8 0,0 0,0-8,8 8,-8-8,0 8,8 0,-8 0,8-8,-8 8,0 0,0 0,0 0,-8 0,8 0,-16 0,8 0,-8 0,0 0,0 0,0 0,0 0,-8 0,8 0,-8 0,0 0,0 0,0 0,0 0,0 0,0 0,0 0,0 0,0 0,0 0,0 0,8 0,0 0,0 0,0 0,8 0,0 0,0 0,8 0,0 0,8 0,-8-8,8 8,-8 0,-8 0,0 0,0 0,-16 0,0 0,-16 0,-8 0,-24 0,40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5064.58 4272.03,'46'76,"-39"-45,1-1,-8-7,7 0,-7-8,0-38,0 0,0 0,-7 1,7-9,0 9,7-1,1 8,15-1,0 9,-1-1,-22 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2748 5286,'-72'0,"48"0,-8-8,0 0,8-16,-8 8,0-16,8 0,0-8,0 0,8 0,8-8,8 0,0 0,24-8,0 8,16-8,8 0,8 8,24-8,8 8,16 8,8 8,0 16,112 24,-120 16,-8 24,-16 0,0 0,0-8,-8 0,-16 0,0-8,-16-8,-8 0,-16 8,-16 0,0 8,-24 8,-32 0,-16 16,-24-8,-8-8,-16 0,0-16,-16-8,0-24,0 0,0-24,24-8,24 0,32 0,40 0,8 0,8 32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1532 5596,'8'0,"0"0,8 0,-8 0,8 0,-8 0,8 0,0 0,0 0,8 0,-8 0,8 0,-8 0,8 0,-8 0,8 0,-8 0,0 0,0 0,0 0,0 0,0 0,0 0,0 0,0 0,0 0,-8 0,8 0,0 0,0 0,0 0,0 0,8 0,-8 0,8 0,0 0,-8 0,0 0,0 8,-8-8,8 0,0 0,0 0,0 0,0 0,-8 0,8 0,-8 0,0 0,8 0,-8 0,0 0,0 0,0 0,0 0,0 0,0 0,0 0,0 0,0 0,0 0,0 0,0 8,8-8,-8 0,8 0,-8 0,8 0,0 0,8 0,-8 0,8 0,0 0,-8 0,16 0,-8 0,0 0,8-8,-8 8,0-8,8 8,0-8,-8 8,8 0,0 0,0 0,-8 0,8 0,-16 0,8 0,0 0,-8 0,0 0,8 0,-8 0,0 0,0 0,0 0,0 0,-8 0,8 0,0 0,-8 0,8 0,0 0,-8 8,8-8,-8 0,8 0,0 0,-8 0,8 0,-8 0,8 0,-8 0,0 0,0 0,0 0,0 0,0 0,0 0,0 0,0 8,0-8,0 0,8 0,-8 0,8 0,-8 0,8 0,0 0,8 0,-8 0,0 0,8 8,-8-8,0 0,8 0,0 0,0 0,0 0,0 0,8 0,-8 0,0 8,0-8,8 0,-8 0,-8 0,8 8,0-8,-8 0,0 0,0 0,-8 0,8 0,-8 0,0 0,-8 8,8-8,0 0,0 0,0 0,0 0,8 0,-8 0,8 0,-8 0,8 0,0 0,-8 0,8 0,-8 0,8 0,-8 8,8-8,-8 0,8 0,-8 0,8 0,0 0,0 0,-8 0,8 0,0 0,8 0,-8 0,0 0,0 0,0 0,-8 0,8 0,0 0,0 0,0 0,0 0,-8 0,8 0,8 0,-16 0,8 0,0 0,0 0,-8 0,8 0,0 0,-8 0,8 0,0 0,0 0,0-8,8 8,0 0,8-8,-8 8,8-8,0 8,0-8,8 8,0-8,0 8,0 0,-8-8,8 8,0 0,-8 0,8 0,0 0,-8 0,0 0,8 0,-16 0,8 0,0 0,0 0,-8 0,8 0,-8 0,0 0,0 0,0 0,-8 0,0 0,8 0,-8 0,0 0,0 8,-8-8,8 0,-8 0,0 0,0 0,0 0,8 0,-8 0,0 8,8-8,0 8,8 0,0 0,8 0,0 0,0 0,-8-8,8 0,-8 8,8-8,-8 0,-8 0,0 0,0 0,-8 0,0 0,0 0,-8 8,0 0,0 8,-24-8,-8 0,32-8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4068 3924,'0'-24,"0"48,0 8,8 24,-8 8,0 0,0-8,0-8,0-16,0-8,0-16,0 0,0-16,0-16,8-16,0-16,8 0,0 8,8 0,-8 16,24-8,-24 32,0 8,-8 16,-8-16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4260 4196,'56'-56,"-40"32,0 8,-16 0,0 8,0 0,-16 8,-8 0,0 8,-8 8,8 8,0 8,8 0,0-8,16 8,0-8,0-8,24-8,8 0,0-8,16 0,-8-8,0-16,-40 24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4492 4196,'-64'-56,"48"40,0 0,8 8,0 0,0 8,8 16,0 16,0-8,0 8,0-8,8-8,8-8,0-8,0 0,8-16,-8-16,8 0,-8 0,0 0,-8 8,-8 8,0 8,0 24,-8 0,0 16,0-8,8 8,0 0,8-8,8 0,0-16,-16-8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4668 4244,'-40'-88,"24"72,8-8,0 8,0 0,0 16,0 8,0 16,0 16,0 16,8-8,0-8,8-16,8-16,8-8,16-16,0-32,16-16,-8-8,0-8,-16 16,-8 0,-8 16,-8 16,-8 8,0 16,-8 16,0 24,0 8,0 8,8 0,-8 0,8 0,0-16,0 0,8 8,0-8,0-8,0 8,-8-8,8-8,-8-16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4948 4300,'16'0,"24"0,8-8,0 8,0-8,0 0,-8 0,-8-8,-8 0,-24 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5300 4004,'-32'0,"32"8,0 16,0-8,0 0,16-8,-8 8,8-8,0 0,0 0,0 0,0 0,0-8,-16 8,8 0,-8 0,0 0,0 8,-16 0,0 8,-8-16,8 0,0 0,-8-8,8 0,8-8,0-8,8-16,0 0,24-8,-24 40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5508 3900,'0'-8,"0"16,0 8,0 8,0 8,0 0,8 0,-8 0,0 8,0-8,0 0,0 0,-8 0,0-16,8 0,0-8,0-16,0-16,8-16,-8-16,0 56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5452 3700,'40'40,"-16"-16,16-8,-8 0,8 0,-40-16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5383.58 4189.03,'-53'45,"38"-22,15 0,-8 0,8-8,0 0,0 0,0-7,8-1,7 1,-8 0,1-8,7 7,0-7,-7 0,7 0,-15 8,8-8,-8 7,0 9,-8-9,-7 8,7 1,-7-1,0-8,7 1,1-8,7 8,7-16,9 0,6-7,1-8,-23 23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5844 3892,'-64'24,"-8"40,48-40,0 0,8 0,8 0,0-8,8 0,0 0,0 0,16 0,8-8,0 0,8-8,0 0,8 0,-8-16,0 8,0-8,0 8,-8-8,0 8,0-8,0 0,-8 0,-8 0,-8 8,0 0,0 0,-24 0,-8 8,0 0,-8 0,0 8,16 8,0 0,8-8,16 0,0 8,8-8,16 8,16-8,8-8,0 0,16 0,-16 0,0 0,-48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6396 4060,'48'0,"-16"8,8 0,0 0,-8 0,-8 0,0 0,-16 0,0 0,-8 8,-32-8,32-8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6348 4276,'88'-24,"-48"16,24 0,0 0,8 8,0-8,8 8,0 0,-8 0,-72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7164 4372,'96'32,"-16"-24,32-8,8 0,32 0,0 0,0 0,0 0,-8 8,0 8,-8-8,-16 0,0 0,-16-8,-16 0,-8 0,-16 0,-16 0,-16 0,-16 0,-16-8,-16 0,-8 0,-8-8,-16 0,48 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2244 8204,'-8'0,"0"0,0 0,0 0,0 0,0 0,0 0,0 0,0 0,0 0,16 0,8 0,0 8,8-8,-8 8,8 0,0-8,0 0,0 8,0-8,-8 0,8 8,8-8,-8 0,0 0,-8 0,8 8,0-8,-8 8,8-8,-8 8,0-8,8 8,-8-8,0 0,-8 0,8 0,0 0,0 0,-8 8,8-8,0 0,0 0,-8 0,8 0,0 8,0-8,0 0,0 0,-8 0,8 8,-8-8,8 0,0 0,-8 0,8 0,0 0,-8 0,8 0,0 0,0 0,0 0,-8 0,8 0,0 0,-8 0,8 0,0 0,-8 0,8 0,-8 0,8 0,-8 0,0 0,8 0,-8 0,0 0,0 0,0 0,0 0,0 0,0 0,0 0,0 0,0 0,8 0,-8 0,0 0,8-8,-8 8,0 0,8 0,-8 0,8 0,-8 0,0 0,8 0,-8 0,0 0,-8-8,8 8,0 0,0-8,-8 0,16 0,-8 0,0-8,8 0,-8 8,8-8,-8 0,8 0,-8 0,0 0,0 0,-8 0,8 8,-8-8,0 0,0 0,-8 0,0-8,0 8,0 0,0 0,0 8,0-8,0 8,0-8,0 0,0 8,-8-8,8 0,-8 0,0 0,-8 0,8 0,-8 0,8 0,-8 8,8-8,-8 8,8 8,-8-8,0 0,-8 8,0 0,0 0,0 0,-8 0,0 0,0 0,-8 0,0 0,0 0,0 0,8 0,0 0,-8 0,8 0,-8 8,8-8,0 8,0 0,8 0,-16 8,16-8,-8 0,8 8,0 0,0-8,8 8,0 0,0 0,0 0,8 0,0-8,0 8,0 8,8 0,-8 8,8 0,-8 8,8-8,8 8,-8-8,8 8,0 0,0-8,8 8,8-8,0 0,8 0,0 0,8-8,0 0,8 8,8-16,8 8,0 0,0-8,0-8,8 0,0 0,0-8,8 0,-8 0,0-8,8 0,-16-8,0 8,-8 0,0-8,-8 8,0 0,0-8,-8 8,-8-8,8 0,-8 8,-8-8,0 0,0 8,0 0,0-8,-8 8,0-8,0 0,0-8,0-8,0 0,0 0,0 8,0-8,0 8,0 8,-8-8,8 0,-8 0,0 0,0-8,-8 0,0 0,0 0,-8 0,8 0,-8 8,0 8,8 0,-8 0,0 0,0 8,-8-8,8 8,0-8,-8 8,0-8,-8 0,0 0,0 0,0 0,0 8,-8-8,16 8,-8-8,0 8,0 0,0 0,8 8,-8-8,8 8,0-8,0 8,8 0,0 0,8 0,-8 0,8 0,0 0,-8 0,8 0,-8 0,8 0,0 0,-8 0,8 0,-8 8,8-8,0 0,-8 8,8-8,0 0,-8 8,8-8,0 8,0-8,-8 8,8-8,0 8,0-8,0 8,0 0,0-8,0 8,0 0,0 0,0 0,0 0,8 0,-8 0,0 8,0-8,0 8,-8 0,8 0,0 0,0 8,-8-8,8 8,0 0,0-8,0 0,0 8,8-8,-8 0,8 0,0 8,0 0,0-8,0 8,8 0,-8 0,16-8,0 8,-8-8,8 8,0 0,8-8,-8 8,0 0,8-8,-8 8,8-8,0 8,0-8,8 0,0 0,8 0,8 0,0 0,8-8,0 0,8-8,0 0,-8 0,0 0,-8-8,-8 0,0 0,-8 0,-8 0,8 8,-8-8,-8-8,-16 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8892 8196,'-48'0,"40"-8,0 8,0 0,0 0,0 0,0-8,0 8,24 0,0 0,16 8,-8 0,8 0,0 0,0-8,-8 0,0 0,0 0,-8 0,-8 0,-16 0,-8 0,-16 0,8-8,-8 0,0 8,8 0,8-8,0 8,0 0,8 0,16 0,8-8,8 8,0 0,8 0,0 0,0 0,0 0,0 0,0 0,-8 0,-8 0,-8 0,-24 0,-16 8,-8 8,-8-8,-8 0,8 0,8 0,0 0,8-8,0 0,16 0,0 0,8 0,16 0,8 0,8 0,8-8,8 8,-8 0,8 0,8 0,-8 0,8-8,-8 8,-8 0,-8 0,0 0,-16-8,-16 8,-16 0,-8 0,-8 0,-8 0,-8 0,0 0,8-8,0 8,0-8,24 8,-8-8,24 8,0 0,24 0,0 0,16 0,0 0,8 0,0 8,0-8,8 0,-8 0,8 0,-8 0,0 0,-16 0,-8 0,-8 0,0 0,-24 0,-8 8,-16 0,-8 0,-8 0,0 0,0-8,0 0,0 0,16-8,8 0,16 0,0 8,16-8,8 8,8 0,24 0,0 0,8 0,8 0,0-8,0 8,8-8,-16 0,0 8,-8 0,-8-8,-8 8,-8 0,-24 0,0 0,0-8,0 8,0 0,0-8,8 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12180 3740,'-8'0,"0"0,-8 8,0-8,-8 0,-48 0,32 0,8 0,-8 0,8-8,0-16,8 0,-8-8,16-8,0-8,8 8,8-8,0 8,16 0,24-8,8 0,24 0,16 0,16 0,128-16,-120 48,-8 16,-16 24,-8 24,-16 16,-16 8,-8 0,-16 8,-16-8,-8 0,0-8,-56 56,8-56,-8-16,-16 8,-16 0,-8-24,-16-8,8-16,0-8,0-16,24-32,0-24,24 8,16-8,8 24,24 8,8 16,0 8,8 8,8 0,16 8,-8 0,8 0,-8 8,0 8,-8-8,-8-8,0 0,0 8,-16-8,0 0,-8-16,16 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11948 4332,'0'-8,"-8"8,8-8,-8 0,0 0,16 8,16 0,8 0,8 0,8 8,0 0,0-8,-8 8,8-8,0 0,8 8,-8-8,8 0,0 8,-8-8,0 8,0 0,0-8,0 0,0 0,40 0,0 0,-48 0,0-8,-8 8,0-8,-16 8,-8 0,0 0,-8-8,-8-8,0-8,8 24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14140 3244,'0'24,"0"0,0 8,0 8,0 8,0 0,0-8,0 0,0-8,0-8,0-8,0-8,8-8,0-24,-8 24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14220 3204,'48'40,"-24"-24,0-8,0 8,0-8,-8 0,-8 0,-8 0,0 0,-16 8,-8 0,0 0,-8 0,8 0,0-8,8 0,8-8,8 8,0 0,16 0,0 0,0 8,0-8,0 0,-8 0,-8 8,0-8,-8 8,-8-8,-40 16,24-24,8 0,8 0,0-24,16 8,0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5466.58 4386.03,'54'-30,"-39"30,-8-8,8 8,-7-7,0-1,7 1,-8-1,-7-7,8 7,-8-7,0 7,0 1,-15-1,-8 8,0 0,1 8,-1 7,0 8,8 7,7 0,1 8,7-7,0-1,7-15,8 1,8-9,8-7,-9 0,16-7,-7-9,-9 1,-6 0,-9 0,-7 15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14612 3292,'-72'40,"48"-8,-16 0,8 0,16 8,0-8,16 0,8 0,16-16,16 0,0-8,8-8,0 0,-8-16,-40 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14684 3556,'24'0,"8"0,8-8,0 8,8 0,-8 0,-8 0,-32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15116 3236,'0'56,"0"-16,-8 8,8 0,-8 8,0-16,8 0,-8-16,8 0,0-16,0-24,16-16,-8-8,0-8,-8 0,0 0,0 0,0 16,-8 0,8 16,-8 8,8 0,8 8,8 0,0 0,8 0,0 8,0 0,-8 8,0-8,-8 8,0 0,-8 8,0 0,-16 0,-8 8,0-8,-8 0,8-8,8-8,0 0,16 0,8-8,16 0,8 0,-8 8,8-8,-8 0,0 0,0 0,0 0,-16-8,-8 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15348 3468,'-8'0,"16"0,8 8,8-8,0 0,0 0,0-8,0 0,-16 0,0 8,0-8,-8 0,0 0,-32-8,8 16,0 0,-8 0,8 0,0 16,0 0,8 0,8 0,8 8,0-8,0 0,16 0,8 0,8-16,8 0,0 0,8-16,-8 0,-16-8,-24 24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15676 3372,'-16'88,"8"-40,8-8,0 8,-8 0,8-8,0-16,0 0,0-8,16-16,-8-8,8-24,-16 32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15700 3364,'80'8,"-40"8,-8 0,0 0,-16 8,0-8,-8 0,-8 0,-8 0,-8 8,-8-16,0 8,-8-16,8 0,0 0,8-24,8-16,8-8,0 48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15972 3156,'0'64,"-8"-16,0 8,0 8,0 0,-8 0,16-8,0 0,0-24,16-24,0-8,-16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16116 3428,'40'-64,"-24"56,0 0,-8 0,0 8,0 0,-8 16,-8 0,-8 0,8 8,-8-8,8 0,8-8,0 0,16-8,8 0,0-16,8 0,-8 0,0 0,-16 8,0 8,-8 16,0 8,-8 8,-8 8,0 0,-8 0,0-8,0-8,0 0,0 0,-8-16,0 0,-8-8,-16 0,-8-8,64 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14092 3852,'336'-32,"-200"24,24-8,8 8,8 8,0 0,-16 0,0 8,-8 8,-24-8,-8 8,-24 0,-32-8,-16 0,-24 0,-8-8,-8 0,-8 8,-8-8,-8 0,-8-8,0-8,-8-8,8 0,24 24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16516 3620,'72'16,"-8"-8,0 0,8-8,0 8,0-8,-16 0,-16 0,-8 0,-8-8,-16 8,0 0,0-8,-8 0,0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3197.58 4743.03,'30'0,"8"0,8 0,15 0,7 0,0 0,16-15,-8 7,7-7,1 0,7 0,0-1,15 1,-15 8,8-1,-16 1,1-1,-1 8,-7-8,-8 8,8-7,-7 7,7-8,-8 1,0-1,-7 8,7 0,-15 0,0 0,-15 0,0 0,-7 0,-9 0,1 0,-15 0,7 0,-7 0,-1 0,-14 8,-1-8,-7 7,-8 8,23-15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17556 3220,'-24'-8,"24"32,0 16,0 16,0 8,-8 0,-8 0,0 0,0 0,0-24,16-8,0-8,16-40,-16 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17524 3260,'80'48,"-56"-32,0 8,0-8,0-8,-16 8,8-8,-16 8,0-8,-16 8,0 0,-8-8,8 8,0-8,8-8,0 8,8 0,8 8,0 0,16 0,-8 0,8 0,-8 0,-8 0,0 0,-8 0,0 0,-16 0,0 8,-8-8,0-8,-8 0,8-8,0-16,8-16,16 32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17828 3372,'0'-8,"0"32,0 0,0 24,0 0,0 0,-16 8,8 0,0 0,0-16,0-24,8 0,0-40,8-8,16-16,-8-8,0 0,-8 0,0 0,-8 16,8 8,-8 8,8 8,0 8,0 0,0 0,0 8,0 0,8 0,0 8,0 8,0 0,-8 24,-8-8,0-8,0 0,-16 0,0 0,0-8,-8 0,8-8,8 0,0-8,16 8,0 0,16 0,0 0,0 0,0 8,0-8,-8 0,-8 0,-8-8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18076 3716,'72'0,"-48"0,0 0,-8-8,0 0,-8-8,-8 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17132 3572,'64'40,"-24"-24,8 0,-8 0,-8-8,0 8,-16-8,-8 0,-8 0,0 0,-16 0,-16 8,0 0,-16 0,-8 0,8-16,48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18164 3292,'0'24,"-8"8,0 24,-8 0,0 0,0 0,0-8,0 0,0-8,8-16,0-8,8-8,0-16,8-16,8-16,0 0,0-8,0 0,-8 0,8-24,-16 48,8 16,-8 0,8 8,0-8,8 8,0 0,0 8,0 0,0 0,-8 0,8 8,-16-8,8 8,-8 0,0 0,0 8,-16 0,0 0,0-8,0 8,-8-8,16-8,-8 0,8-8,8 8,8-8,0 8,8 0,0 0,0 0,0-8,0 8,0 0,0 0,-8-8,0 8,0-8,0 8,0-8,8 0,-8 0,-8-8,0 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18364 3588,'0'8,"8"-8,0 0,8 0,8 0,0 0,-8-8,8 0,-8 0,0 0,-8-8,0 8,-8 0,0 0,-16 0,0 8,-16 0,0 0,0 16,0 8,8-8,0 8,16 0,8-8,0 0,16 0,16-8,8 0,8-8,0-8,8 0,-8-16,-8 8,-40 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18705.5 3476,'-24'80,"16"-40,0 8,-8 8,0 8,0 0,0 8,8-8,0-16,8-16,0-16,16-24,16-24,-8-16,-24 48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18720.5 3556,'72'8,"-48"0,-8 8,0 0,-16 8,0 0,-8-8,-8 8,-16-8,8-8,-8 0,8-8,0 0,0-16,16-16,8 32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18992 3324,'-32'136,"16"-88,-8 8,0 8,0 0,0 8,16-16,0 0,8-16,8-24,-8-16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3243.58 2193.03,'280'-205,"-128"129,0 0,15 23,8 7,7 16,0 7,213 16,-198 7,-7 38,-190-38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19031.5 3628,'-8'0,"8"-8,16 0,0-8,0 0,8 0,0 8,-16 0,0 8,-16 8,-8 16,-8 0,0 8,0 0,8-8,8 0,0-8,8-8,0 0,8-8,8 0,8-16,0-8,0 0,0 0,0 0,-16 16,0 0,-8 0,0 16,-8 16,-8 8,8 8,-8 8,0 8,-8 16,8 0,-16-8,0-8,0-16,0-8,0-8,-8-16,-8-8,-32 0,-8-8,88 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17591.5 4108,'744'40,"-544"-32,0 0,-8 0,-24 0,-32 16,-40-8,-32 0,-32 0,-24-8,-24 0,16-8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12499.5 4628,'48'-8,"-32"0,8 8,-8 0,0-8,0 8,0 0,8 0,-8 0,0 0,8-8,24 8,-16-8,-8 8,8 0,0-8,40 8,-32 0,0 0,8-8,0 8,0-8,0 0,8 0,-8 0,8 0,0 8,-8-8,-8 8,0 0,0 0,0 0,-8 0,0 0,-8 0,8 0,-8 0,0 0,0 0,0 0,0 0,0 8,0-8,8 0,-8 8,0-8,8 0,0 0,-8 0,8 0,8 8,-8-8,8 0,0 0,0 0,8 0,-8 8,0-8,8 0,-8 0,0 0,8 0,-8 8,0-8,-8 0,8 0,-8 0,-8 0,-8 8,0-8,0 0,-8 0,-16-8,-8-8,-24-8,40 24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13747.5 6764,'0'16,"-8"-8,0 0,8 0,8-8,8 8,0-8,0 0,0 8,16-8,-16 8,24-8,-32 0,8 0,0 0,-8 8,8-8,-8 0,8 0,-8 0,8 0,-8 0,0 0,0 0,0 0,0 0,0 0,-8-8,8 8,0 0,0 0,0 0,-24 0,16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15915.5 300,'-8'-8,"16"0,8 8,0-8,0 0,0 0,-8 8,16-8,-8 0,8 0,-16 8,0 0,0 0,0 0,0 0,0 0,0 0,0 0,16 0,-16 0,0 0,0 0,8 0,-8 0,0 0,0 0,0 0,0 0,0 0,0 0,0 0,0 0,0 0,0 0,0 0,-8 8,-16-8,16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13475.5 4660,'-8'0,"0"0,0 0,0 0,0 0,0 0,0 0,0 0,-8 0,0 0,0 0,0 0,-8 0,8 0,-8 0,8 0,-8-8,8 8,-8-8,0-8,0 8,0-8,0-8,0 8,-8-8,16 8,-8-8,8 8,0 0,8 0,0 0,8-8,0 0,0-8,16-8,8 0,8 0,8-8,8 0,16 0,16 0,8 8,8 8,8 8,8 24,-8 8,0 40,-8 8,-8 16,-16-8,0 0,-16 0,-8-16,-16-8,-8 0,-24 0,0 0,-32 0,-8 0,-24 0,-16-16,-16 0,-8-16,-32-8,0-16,-16-8,0-8,24 8,24 0,24 24,16 0,64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14323.5 5780,'0'-8,"0"16,0 16,0 16,-8 8,0 8,-8 0,8-16,0 0,0-8,0-8,8-16,0 0,0-24,16-8,0 8,0 0,0 8,-8 0,0 8,0 0,0 0,0 16,0-8,-8 8,0-8,0 0,0 0,-8-8,0 0,0 0,8-16,0 0,0 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14475.5 6060,'-8'56,"8"-40,-8-8,8-16,8-16,0-16,-8 40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14523.5 5900,'0'64,"8"-56,-8 0,0-8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14603.5 6012,'0'64,"0"-40,0-16,0 8,0-8,8 0,0-8,8-8,0-8,0 0,0 0,0 0,-8 8,0 0,0 8,-8 8,0 16,0-8,-8 0,8 0,0-8,8-8,8-8,-16 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2715.79 3134.03,'0'0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13155.6 5282.03,'7'0,"1"0,7 0,-7 7,7-7,0 0,0 8,8-8,0 0,-1 8,1-1,0-7,0 8,7-1,-7 1,7-8,1 8,-1-8,0 7,8-7,-7 8,-1-8,8 7,-15 1,7-8,-7 7,7 1,-7-8,0 8,7-8,-7 7,7-7,1 0,-1 0,0 0,8 0,-7 0,7 0,-1 0,1 0,0-7,0 7,8-8,-8 8,7-8,8 8,-7-7,15-1,-8 1,8 7,-8-8,7 1,-6-1,6 0,-7 8,1 0,-1-7,0 7,0 0,0 0,8 0,-8 0,8 0,-8 0,7 0,-14 0,7 0,0 0,0 0,8 0,-8 0,0 0,8-8,-15 8,7 0,0 0,-8 0,1 0,-1 0,-7 8,0-8,-7 7,-9-7,-6 0,-1 0,-8 0,-7 8,-7 0,-24-8,31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14979.5 5652,'-8'0,"8"8,0 0,0 8,0 16,-8 0,8 16,-8 0,8 0,-16 8,0-8,8-8,0-8,0-16,0 0,8-32,-8 0,0-16,-8 8,-8 0,0 8,0 8,0 8,0 8,0 16,8 8,0 0,8 0,8 0,0-8,16-8,8-8,0-8,16 0,0-16,0-8,-8-8,0 8,-8 8,-16 8,0 0,-8 16,0 8,0 0,0-8,8 0,8 0,8-8,0 0,8-16,-8-8,-8 8,-8-8,0 16,-8-8,-16 8,-8 8,8 0,-8 8,8 8,8 8,0 0,8-8,0 0,8 0,8-16,16 0,-8-8,0-8,-24 16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15211.5 5988,'-32'88,"32"-72,0-8,0 0,0-16,0-8,16-8,-8-8,0 0,8 0,0 0,0 8,0 0,8 16,0 8,0 16,-8 8,-16-24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15363.5 6172,'48'-16,"-24"8,8 0,0 8,0 0,0-8,-8 8,-8 0,-16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15891.5 6060,'-32'-8,"48"0,0 8,8-8,0 8,-8 0,-8 0,0 16,-8 0,0 0,0 8,-16 0,8 0,-8 0,8-8,0-8,24-32,0 0,8-16,-8 0,-16 40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15995.5 5748,'0'56,"8"-32,8 8,0-8,8 0,-24-24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16219.5 6100,'8'-56,"16"32,-8 8,8 0,0 0,0 8,0 0,0 8,0 0,-8 0,0 8,-8 8,-8 8,0 8,-16-8,-8 8,0 0,-8-8,8-8,-8 0,0-8,8-8,0-8,-8-24,8-8,0-24,0-8,0-8,0 8,24 72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14283.5 5684,'-16'64,"8"-40,8 8,0 8,0-8,-8 8,0 0,0 0,8 8,-8-16,0 0,8-8,-8 0,0-16,8 8,-8-16,0 0,0-8,8-8,0 8,0-8,16-8,0 8,8 0,0-8,8 16,0-8,0 16,-8 0,0 0,0 16,-8 0,-8 16,-8-8,0 8,-8 0,-16 0,8-8,-16-8,8-8,-8 0,8-8,-8 0,8-16,-8-8,0-8,32 32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12075.5 6804,'16'0,"-8"0,8 0,8 8,0-8,8 8,8 0,0 0,0-8,8 8,0 0,0-8,8 0,0 0,-8 0,0 0,0 0,-16 0,8 0,-8 0,0 0,0 0,0 0,0 0,-8 0,8 0,0 0,-8 0,8 0,0 0,-8 0,8 0,-8 0,0-8,0 8,-8 0,0 0,0 0,0 0,8 0,0 0,8 0,0 0,0 0,8 0,-8 0,0-8,0 8,0 0,-8 0,0 0,8 0,-8 0,0 0,-8 0,8 0,0 0,0 0,-8 0,16 0,-8 0,8 0,0 0,-8 0,8 0,-8 0,0 0,0 0,-8 0,0 0,0 0,0 0,0 0,8 0,0 0,-8 0,8 0,8 0,8-8,-8 8,8 0,0 0,0-8,0 8,0 0,0 0,0 0,-16 0,0 0,-16 0,0 0,0 0,-8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13859.5 6876,'-8'0,"0"0,0 0,0 0,-8 0,8 0,0 0,-8 0,8 0,0 0,0-8,0 0,0 8,-8-8,0-8,0 8,0-16,0 8,0 0,-8-8,16 0,-8 8,0 0,8 0,8 8,-8 8,8-8,0 0,0 0,0-8,8 0,8 0,-8 0,16 0,-8 0,8 0,0-8,0 8,0 0,-8-8,0 8,0 8,8-8,-16 8,8 0,8 8,0 0,0-8,16 8,-8 0,16 0,0 0,0 16,0-8,0 8,-8 8,0-8,-8 8,-16 8,0 0,-16 0,-8 8,-16 8,-16 0,0 0,-8-8,0-8,-8 0,8-8,-8-8,0-8,8-8,8 0,0 0,8-8,8-8,16 8,0 8,8-8,0 0,8 8,0-8,0 8,0-8,-8 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16427.5 388,'8'0,"0"0,-8 8,-8-8,0 8,0 0,0 0,0 0,0 0,0 0,0 0,0-8,0 8,0-8,0 8,-8 0,8 0,-8 0,0-8,-16 16,8-8,0 0,0 0,0-8,-8 8,8 0,-8-8,8 0,-8 8,8-8,-8 0,0 8,-8-8,0 0,0 8,0-8,0 0,0 0,8 0,-8 0,8 0,-8 0,8 0,0 0,8 0,0 0,0 0,0-8,-8 0,8 8,0-8,-8 0,0 8,8-8,-8 0,0 0,8 0,0 0,0-8,8 8,0 0,0-8,8 8,-8-8,0-8,8 8,0 0,0-8,0 0,0 0,8 0,-8 0,0 0,0 0,0-8,8 8,-8 0,8 8,0-8,0 8,0-8,0 8,0-8,8 0,8 8,0-16,0 8,16-8,-8 0,8 8,8-8,0 8,0 8,16 0,0 0,8 8,-8-8,16 16,-8-8,8 8,0 0,0 0,0 8,-8 0,0 8,8 0,-16 0,8 8,-8 16,-8-8,0 16,-8 0,0-8,0 0,-8 0,-8 0,0 0,-8-8,0 8,-8-8,0 8,-8 0,0-8,0 0,-8 0,0 0,-8-8,8 0,0-8,-8 0,8-8,-8 8,-8-8,0 8,-16-8,0 8,-16-8,-8 0,-16-8,0 0,0 0,8 0,-8-8,16 8,8 8,16 0,16 8,0 0,24-16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12950.6 6769.03,'-8'0,"1"0,14 0,1 0,-1 0,1 0,0 0,-1 0,1 0,7 0,-8 0,1 0,0 0,7 0,-8 0,1 0,7 0,0-7,-7 7,7 0,-7 0,7 0,0 0,0 0,0 0,-7-8,7 8,0 0,1 0,-1 0,-8 0,8 0,1 0,-1 0,-8 0,9 0,-9 0,8 0,-7 0,0 0,-1 0,1 0,7 0,-7 0,7 0,-8 0,8 0,-7 0,15 0,-8 0,0 0,8-7,0 7,7 0,0-8,8 8,-7 0,7-8,0 8,-8 0,0 0,8 0,-7 0,-1 0,0 0,-7 0,8 0,-9 0,9 0,-9 0,1 0,-8 0,8 0,0 0,-8 8,0-8,0 0,1 0,-9 0,8 0,-7 0,0 0,-1 0,1 0,-1 0,1 0,0 8,7-8,-15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4396 3172,'0'-24,"0"16,-8 8,0-8,0 8,8-8,8 8,8 0,8 0,0-8,0 8,0 0,8 0,-8 0,8 0,0 0,0-8,0 8,-8 0,8 0,0 0,-8 0,8 0,-8-8,8 8,-8 0,8-8,-8 8,16-8,-16 8,8-8,0 8,-8 0,0 0,-8 0,0-8,0 8,-8 0,-24 0,8 0,-8 0,0 0,0 0,0 0,0 0,-8 8,8 0,-16 0,8 0,-8 0,0 0,0 0,0 0,-8 0,8 0,-8-8,0 0,0 0,-8 0,16 0,-8 0,16 8,-8-8,8 0,8 0,0 0,0 0,8 0,-8 0,8 0,0 0,16 0,0 0,8 0,0 0,8 0,0 0,8 0,8 0,0 0,0 0,0 0,8 0,0 0,0 0,0 8,8-8,-8 8,0-8,0 8,-8 0,-8 0,0-8,0 8,-8-8,0 8,0-8,-8 0,-8 0,8 0,-8 0,0 0,0 0,-8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3444 4340,'0'16,"16"16,0 8,0 0,0 0,-8 0,8-8,-8 0,0-8,-8-8,0 0,0-8,8-8,-8-16,0-16,0-16,0 0,0 8,0-8,0 16,8 8,0 0,0 8,8 8,-8 8,8 0,8 0,-8 0,0 16,-16-16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3772 4476,'40'-40,"-24"16,-8 0,0 0,0 0,-8 16,-16 8,-8 8,0 16,0 16,0 0,0 0,16-8,0 0,8-16,0 0,8-8,16-8,8 0,0-16,8-8,-8-8,-8-8,-24 40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3964 4404,'-16'80,"24"-40,8 8,-8 0,8 16,0-8,-8-8,8 0,-8-24,0-8,8-16,-8-8,-8-24,0 32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3996 4268,'88'8,"-56"0,0 8,-8-8,-8 8,-8 0,-8 8,0 0,-8 0,-8 0,-8 0,0 0,0-16,8 0,-8-16,24 8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4212 4060,'0'80,"0"-16,0 16,0 0,0-8,16 0,8-24,0-8,0-32,-24-8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4388 4332,'24'-64,"0"40,0 8,0-8,0 16,-8 0,0 0,-16 16,0 8,-8 16,0 8,-8-8,8 8,8-16,0-8,0 0,16-16,0-8,8-16,0 0,-8 0,0 8,0 0,0 16,-8 0,8 8,-8 24,8 16,-8 8,0 16,0 0,-8 0,0 0,0-8,0 0,-8-16,-8-16,8-8,-8-16,0 0,0-8,-8 0,0-16,-8-8,-8-8,-8 0,0 0,48 32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5092 4028,'8'64,"0"-24,0 0,8 0,-16-8,0 0,0-32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4916 4332,'96'-16,"-48"0,-8 0,0 8,-8 0,-8 8,-16 8,-8 8,0-16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5028 4484,'48'-56,"-24"48,0 0,0 8,-8 0,-8 0,0 16,-8 0,0 16,0-8,-16 0,0 0,8-16,-8 0,16 0,8-8,8 0,0 8,0 8,0 0,0 8,-8 0,0 0,0 0,-8 0,0-8,0-8,0 8,-8-16,-8 0,-8-8,0-8,0 0,0-8,0 8,8 0,0 8,8 0,8 0,0 0,0-8,16 0,0 0,8 0,8 8,0-8,8 0,0 0,0-8,-16 0,-24 24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15925.6 6785.03,'-8'0,"16"0,7-8,-7 8,-1 0,8 0,-7 0,0 0,-1 0,1 0,-1 0,9 0,-9 0,8 0,-7 0,-1 0,9 0,-9-8,1 8,-1 0,1 0,0 0,-1 0,1 0,-1 0,1 0,0 0,-1 0,1 0,-1 0,8 0,-7-7,0 7,-1 0,8 0,-7 0,7 0,-7 0,-1 0,9 0,-1 0,0 0,0 0,-7 0,7 0,0 0,-7 0,7 0,-8 0,1 0,7 0,-7 0,-1 0,1 0,0 0,-1 0,1 0,-1 0,1 0,-1 0,1 0,0 0,-1 0,1 0,-1 0,1 0,0 0,-1 0,1 7,-1-7,1 0,0 0,-1 0,1 0,-1 0,1 0,0 0,-1 8,1-8,7 0,-8 0,9 0,-9 8,1-8,-1 0,9 7,-9-7,1 0,-1 0,1 0,7 8,-7-8,7 0,-8 0,9 0,-9 0,1 0,7 0,-7 0,-1 0,1 0,-1 0,1 0,0 0,-8 7,0-14,0-8,0 15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5324 4452,'80'-40,"-40"24,8-8,-16 0,8 0,-8-8,-16 16,-16-8,0 24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5444 4252,'-32'56,"24"-24,8 16,-8 0,0 8,0-8,0-8,8-8,0-8,0-24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5476 4444,'32'96,"-16"-56,8 8,0-16,0 0,0-16,8-8,-16-8,8 0,-8-24,-8-16,0-8,-8-16,-8 0,8 64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5468 4012,'40'48,"-8"-16,0 8,8-16,8 8,-8-8,8 0,-16-8,-32-16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5836 4212,'56'-8,"-8"0,-8-8,8 0,-8 0,0-8,0 8,-24-8,-16 24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5996 3988,'-72'56,"48"-16,8 0,-8 16,0 16,0 0,0 0,8 0,0 0,0-8,16-16,-8-8,8-32,0-8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5884 4508,'-24'80,"8"-32,8 0,-8 0,16-8,0-8,0-24,16-8,8-24,0-16,0-16,8-8,-8 0,-24 64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6012 4412,'64'-32,"-48"40,0 0,0 8,0 0,0 8,0 8,0 8,0 8,-8 0,8 0,-8 0,8-8,-8-8,0-8,-8-16,0 0,0-16,0-16,0 24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5964 4580,'88'16,"-56"-16,0 0,-8 0,0 0,-16 0,-8 16,-8 8,-16 8,-8 0,0 0,8-8,0-8,8-8,8 0,24-8,8 0,16-16,8 0,8 0,0 0,-16-8,-40 24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6828 4196,'-32'72,"16"-40,-8 0,8 0,0-8,8-8,0-8,8 0,0 0,24 8,0-8,16 0,0 0,8 0,0-8,-8 8,0 0,-16 8,-8 0,-8 0,-8 16,0-8,-24 8,-8-8,0-8,0-8,0-8,0 0,16-32,-8-8,24 40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12502.6 7263.03,'8'0,"-1"0,1-8,-1 8,1 0,-8-7,7 7,1 0,0 0,7 0,-8 0,9-8,-1 8,0 0,0-8,0 8,1 0,-1 0,0 0,-8 0,9-7,-9 7,8 0,-7 0,7 0,-7 0,7 0,-7 0,7 0,0-8,0 8,8 0,-8 0,0 0,8 0,-8-7,8 7,-8 0,0 0,8-8,-8 8,8 0,0 0,0 0,-1 0,-7 0,16 0,-8 0,-8 0,8 0,-1 0,9 0,-9 0,1 0,8-8,-9 8,9 0,-1 0,8 0,-8 0,1 0,7 0,0 0,7-7,-7 7,0 0,8 0,-16 0,8 0,0 0,-8 0,8 0,-7 0,-1 0,0 0,-7 7,7-7,-7 8,0-8,7 0,-7 8,7-8,-7 7,0-7,0 8,-1-8,1 0,0 7,-8-7,16 0,-16 8,7 0,9-8,-8 7,7 1,0-8,1 7,-1-7,0 8,1-8,-8 0,7 0,0 7,1-7,-1 0,-7 8,7-8,0 0,1 8,-8-8,7 0,-7 0,-1 0,1 0,0 0,-8 7,8-7,-8 0,8 0,-8 0,8 0,0 0,-8 0,15 0,-15 0,16 0,-9 0,9 0,-8 0,7 0,0 0,1 0,-1 0,-7 0,7 0,-7 0,7 0,-7 0,7 0,-7 0,8-7,-9 7,9 0,-1 0,-7 0,7 0,0 0,1 0,-1 0,1 0,7 0,-8 0,8 0,0 0,7 0,-7 0,15 0,-7 0,-1 0,1 0,-8 7,0-7,0 0,-8 0,1 0,-1 0,-7 8,7-8,-7 0,0 0,-8 0,8 0,-8 0,-8 0,8 0,-7 0,0 0,-1 0,-7 7,0 1,-7 7,-24-7,31-8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7116 4148,'0'64,"0"-24,0 16,0 8,8-8,0-8,-8-8,16 0,0-16,0-16,-8-8,8-24,-16 24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7212 4092,'8'88,"0"-32,-8-8,8 0,-8-8,8-8,0-16,0-16,8-16,0-16,8-16,-8-8,0 0,8 8,-16 8,8 8,-8 16,0 16,0-8,0 24,8 8,-8 8,8 16,-8 0,0 8,16 72,-8-64,0-16,0 0,8-16,8-16,-8-8,0-8,-24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8156 3900,'-16'96,"-16"-40,-8 16,-8 0,0-8,-8 0,16-16,0-16,16-8,8-16,40-24,0 0,8 0,0 8,-8 8,0 0,-16 8,8 24,-16 8,0 8,0 8,0-8,0 0,8-16,0-8,8-16,8-16,-8-24,8-24,-24 56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8236 4148,'64'0,"-40"0,-8 0,8 8,-16 8,-8 8,0 8,-16 8,-8 0,0-16,-8 0,8-8,8-16,-8-8,16-24,0-24,8-16,0 0,16-8,8 16,0 8,0 16,-8 16,0 16,-16 24,0 16,0 16,0 8,0 8,0 8,0 0,0 8,0 0,0 0,0-8,0-16,0-24,0-8,-8-8,-8-16,8 0,-16 0,8-16,0 8,0-8,8 8,8 0,8 8,8 0,16 0,8 8,8 16,0-8,0 0,0 0,8-8,-8-8,-16-24,-32 24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8636 4188,'0'88,"0"-40,8 0,-8-16,0-8,16-16,0-8,0-32,0-8,-16 40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8756 4076,'64'16,"-24"-8,0 0,-8-8,8 8,-8 0,0 8,-8 0,0 16,0 8,0 8,-8 16,0 8,0 8,-8-8,0 0,0-16,-8-16,0-8,0-8,-24-56,24 32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8772 4308,'72'40,"-40"-32,0-8,-16 8,-8 0,0 0,-8 0,-8 16,-8-8,-16 8,8 0,-8-8,8 0,16-8,0-8,8 8,16 0,0 0,8 0,0-8,-8 8,-8 0,-8 0,0 8,0 0,-8-8,0 8,-8-8,16 0,0 0,16-8,16 0,8 0,8-8,8-8,0-16,0-8,-56 40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9852 3820,'-56'8,"24"8,-8 0,8 8,0 0,0 8,0-8,0 0,8 8,0-8,0 0,0 0,8 0,0 0,16-8,-8 0,0 8,8 0,0 8,0 0,0 8,8-8,0 8,0-16,8 0,0-8,-8 0,8-16,-8 8,0-8,0 0,-8-8,0-8,0-8,0 0,0-8,0 8,0 0,0-8,16 16,0-8,8 8,-8 8,8 8,0 0,-8 0,0 0,0 8,-8 8,-8 8,0 8,0 0,-8 8,0-8,-8 0,8-8,0-8,0-8,8-24,8-8,8-16,8-16,0 0,8 0,8 0,0 0,8 8,-8 8,8 8,-8 8,0 16,-8 8,0 0,-8 16,0 24,-8 0,-8 16,-8 16,0 0,0 0,-8 0,0-8,0-16,0-8,0-16,0-16,0 0,-16-8,8 0,-8-8,-8-16,0 0,8 0,0 0,0 0,16 8,0 0,8 0,0 0,16-8,16 8,8-8,0 8,8 8,16 0,-8 8,16 0,-72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10620 3940,'72'-24,"-24"24,0 0,0-8,-16 8,0 0,-16-8,-8 8,-8 16,-8 8,-16 24,-8 0,-8 8,-8-16,8-16,0 0,16-16,8 0,8-8,8-24,16-8,8-24,8 0,0-8,0 0,0 8,-8 8,-8 16,-8 16,0 16,-8 8,-16 16,0 16,0 8,8 0,8 24,0 0,0 8,0 0,8 8,-8 0,8-24,0-24,-8-8,8-24,-8-32,8-24,-8-16,8-16,8 0,0-8,8-8,8 8,8 0,8 16,-8 8,0 24,-8 24,-8 16,-8 8,-8 32,-8 16,0 16,0 8,-16-8,-8 0,8-16,-8-8,8-8,-8-16,8-8,-8-8,0-8,8 0,-8-8,8-8,8 0,0 8,0 0,24 8,0 16,16 0,8 8,-8 0,8 8,0-8,8 0,-8-16,8-8,-8-16,-8-16,-32 32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11388 4028,'64'-56,"-32"16,8 8,-8-16,0 8,-8 0,-8 8,-16 8,0 8,-16 16,-8 0,0 16,0 8,0 8,8 8,8 8,8 0,0 8,0 0,8 8,8 8,-8-8,-8 0,0-8,0-8,0-8,0-8,-16-16,8-8,-16-8,0 0,0-8,8-8,0 0,0 0,16 0,0 0,8 0,8-16,8 8,8-16,8 0,-8 8,16 0,-8 0,8-8,-8 0,0 0,-8-16,-32 56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14544.6 7407.03,'-61'-8,"46"1,7 7,0-8,1 1,-1 7,1-8,-1 0,1 8,-1-7,0-8,8 7,-7 0,-1 1,8-1,-7 1,7-1,-8-7,8 7,0 1,-8-8,8 7,-7 0,7-7,-8 8,8-1,0 0,0 1,0-1,0-7,0 7,0-14,0 7,0-8,8 0,-1 0,1 8,0-8,-1 8,-7 7,0-7,8 8,-8-1,7 1,-7-1,8 0,0-7,7 0,0 7,0-7,8 0,0 0,7 0,-7 7,7-7,-7 7,7 1,-7-1,7 1,-7-1,7 0,1 8,-1-7,-7 7,7 0,8 0,-15 0,7 0,-7 0,8 0,-9 7,9-7,-9 8,9-8,-1 8,-7-8,7 7,1 1,-1-1,0 1,1-8,-1 8,0-1,1 1,-8-8,-1 7,1-7,0 0,-8 0,0 8,0-8,1 0,-1 0,8 0,-8 7,0-7,0 0,8 0,-8 8,8-8,-8 0,0 0,0 8,-7-8,-1 0,9 0,-9 0,1 0,7 0,-7 0,7 0,-8 0,9 0,-9 0,8 0,-7 0,7 0,-7 0,7 7,-8-7,1 0,0 0,-1 0,1 8,-1-8,1 0,0 7,-1-7,1 8,-1-8,1 0,0 8,-1-8,1 0,-1 7,1-7,-1 8,1-8,0 0,-1 7,1-7,-1 8,1-8,-8 8,8-8,-1 0,1 7,-8 1,7-8,1 0,-8 7,8-7,-8 8,7-8,-7 7,8-7,-8 8,7-8,-7 8,0-1,8-7,-8 8,0-1,7 1,-7 0,0-1,0 1,0 7,0-7,0 7,-15 8,8-1,-8-7,7 8,-7-8,7 1,1-9,-1 1,8-1,-8 1,1 0,-1-1,1 1,-9-1,9 1,-16-1,0 1,1 7,-9-7,-7-1,8 1,-8 0,-8-1,8-7,1 0,6 8,1-8,-8 0,15 0,-7 0,-1 0,1 0,0 0,-1 0,-7 0,8 0,-8-8,8 1,-1-1,1 8,7-8,-7 8,7-7,-7 7,7 0,0 0,0 0,-7 0,7 0,8 0,-8 0,1 0,6 0,-6 0,6 0,-6 0,-9-8,1 8,7-7,0-1,1 0,-1 8,8-7,7 7,1 0,-9-8,9 8,-1-7,1 7,-1-8,0 8,1 0,-1 0,1-7,-1 7,0 0,1 0,-1 0,8-8,8 0,7-7,0-8,-15 23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11828 3708,'80'0,"-48"-8,8 8,-16 0,0 8,-8 0,-8 8,-8 8,-8 8,-8 0,-16 0,0-8,0 0,8-8,8-8,8-8,0 0,16 0,8 0,8-16,8 0,-8 0,0 0,0-8,-16 8,-8 0,0 8,0 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11836 3796,'-40'64,"32"-24,0 24,0 0,0 16,-8 0,0 8,0-16,0-8,16-24,0-16,0-40,0 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11812 4212,'64'-24,"-32"16,0 0,0-8,0 0,-8 0,-8 0,-16 0,0 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11908 4076,'-8'64,"8"-40,0 0,0 0,0-8,0-16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11852 4340,'-8'80,"8"-56,0-8,8 0,0-16,8 0,-8-16,8-8,8 0,-8 0,0 8,8 8,-16 0,0 8,-8 16,0 0,-8 24,-8-8,-8 8,0-16,0 8,8-16,8 0,0-16,8 8,8-8,0 0,16 0,-8 0,-8 0,-8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9476 5436,'-40'64,"40"-8,16 16,16 0,0 0,0-8,48 0,-32-64,8-16,8-40,8-40,-8-16,-8 0,-8 0,-24 16,-16 24,-8 24,-40 24,-16 16,-16 8,-16 32,0 24,8 8,16 8,8-8,32-8,24-24,24-24,8-16,-32 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876 6372,'0'-8,"16"0,0 8,8-8,0 0,8 0,8 0,0 0,0 0,8 8,0-8,8 0,-8 0,8 0,-8-8,-8 8,8-8,-8 8,0 0,0 0,0 0,0 8,-8 0,8 0,-8-8,8 0,0 8,0-16,0 8,0 8,0-8,0 8,0 0,0 0,8 0,0 8,-8-8,0 0,-8 0,8 0,0 0,-8 0,8 0,0 0,0 0,0 0,-8 0,8 8,-8 0,0 0,0-8,8 0,-8 8,0-8,0 0,0 0,0 0,8 0,0 0,0 0,-8 0,0 0,0 8,0-8,0 0,0 0,0 0,0 0,0 0,8 0,-8 0,-8 0,8 0,-8 0,8 0,-8 0,0 8,8-8,-8 8,0-8,8 0,-8 0,0 8,0-8,0 8,0 0,0-8,0 8,0-8,8 8,0-8,0 8,-8-8,8 8,0-8,-8 8,0 0,8-8,-8 8,8 0,-8 0,8 0,0-8,-8 8,8 0,-8 0,8 0,0 0,0 0,0 0,-8 0,8 0,8 0,-8 0,0 0,8-8,-8 8,0-8,8 8,0-8,0 0,0 0,-8 0,0 0,0 8,0-8,-8 0,0 0,-8 0,8 0,-8 0,0 0,-8 0,8 8,-8-8,8 0,-8 0,0 0,0 0,-8 16,-8-8,-32-8,40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620 6036,'-16'72,"24"-32,0 8,8 0,0 0,8-8,0-8,0-16,0 0,0-8,0-8,8-24,0-8,0-24,-8 0,0-8,-8 8,-16 8,0 8,-24 16,-8 16,-8 8,-8 16,8 16,-8 8,8 8,16-16,8-8,16-8,24-8,16-8,-8-16,-32 16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836 7276,'8'0,"0"0,0 8,0-8,8 8,-8 0,16 0,-8 0,8 0,0 0,0 0,0 0,8 0,-8 0,8 0,0-8,0 0,0 0,8 0,8 0,0 0,-8 0,0 0,0 0,0 0,0 0,0 0,0-8,0 0,-8 0,8 0,-8 0,0 0,0 8,0-8,0 8,0 0,0 0,8 0,-8 0,0 0,8 0,-8 0,8 0,0 0,0 0,-8 0,8 0,-8 0,0 0,8 0,-8 0,8 8,-8-8,8 0,0 0,-8 0,8 0,-8 0,8 0,-8 0,8 0,-8 0,8 0,-8 0,8 0,0 0,0-8,0 8,8 0,-8 0,0 0,0 0,0 0,0 0,0 0,8 8,-8-8,0 0,0 0,0 0,0 8,0-8,0 0,8 0,-16 0,8 0,0 0,8 8,-8-8,8 0,8 8,-16-8,16 0,-16 8,8-8,0 0,0 8,-8-8,8 0,-8 0,8 0,-8 0,8 8,0-8,-8 0,8 8,-8-8,8 8,0 0,8 0,-8 0,0 0,-8 0,8 0,-8 0,0 0,0 0,-8 8,8-8,-8 0,-8 0,0 0,-8-8,0 8,0-8,-8 8,0-8,0 8,0-8,-8-8,0 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14188 4076,'-32'-24,"24"24,0-8,0 8,0 0,0 0,0 0,0 0,0 0,-8 0,0 0,0 0,0-8,0 8,-8 0,8 0,-8 0,8 0,-16 0,8 0,0-8,0 8,0-8,0 0,0 0,0 0,0 0,-8-8,0 0,0-8,0-8,-8 8,8-8,0 0,0 0,-32-32,40 40,-8-8,-8 8,8-8,8 8,-8-8,8 8,8-8,-8 0,16 8,-8-8,0 0,8 0,0-8,0 0,8 8,-8-8,8-8,0 0,0 0,0 8,8-8,0 8,0 0,0 8,0 0,0 0,8-8,0 8,8-8,0 8,0-8,8 8,8-8,0 8,0-8,8 8,0 0,8 8,0-8,8 8,0 0,0 0,8 0,0 8,0 0,16 0,0 8,8-8,0 8,0 0,0 8,0-8,0 8,-8 0,8 8,0 8,-8 8,8 0,-8 0,0 0,-8 0,0 8,-8-8,0 0,0 8,-16 0,8 0,8 8,0-8,0 0,8 0,-8 8,-8-8,0 8,0 0,-16 0,0 8,0-8,-8 8,-8 0,0 8,0-8,-8-8,0 8,-8-8,8 0,-16-8,8 8,-8-8,-8 8,0-8,0 0,0 0,0-8,0 8,-8 0,0-8,0 8,0-8,-8 0,8 0,0-8,0 8,0-8,0-8,0 8,0 0,-8 0,-8 8,-8 0,-8 0,-8 0,-8 0,-16 0,-8 0,0 0,-8 0,8 0,-8-8,8 0,8-8,8 8,-8-8,8 0,-8 0,-8 0,-16-8,-8 8,-8-8,-16 0,0 0,-8-8,0 0,-8-16,0 8,0-8,16-8,0 8,8 0,8 8,0-8,8 8,8 0,8 8,24-8,8 8,16 0,24 8,8-8,16 24,8 16,8-16,-24-16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4389.58 4371.03,'-16'0,"16"-8,0 1,0-8,0 15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13556 5796,'-8'0,"0"0,0 0,16 0,8 8,0-8,0 8,8 0,8 0,-8 0,8 0,0 0,0 0,8 0,0-8,0 8,8-8,-8 8,0-8,0 8,8-8,0 8,0-8,-8 0,8 0,-8 0,0 0,8 0,-8-8,8 8,-8 0,0 0,-8 0,8 0,-8 0,8 0,-8 0,8 0,-8 0,0 0,0 0,0 0,0 8,0-8,0 8,0-8,8 8,-8 0,0-8,0 0,0 8,0-8,0 0,0 8,8-8,-8 8,0-8,0 8,-8-8,8 8,0-8,-8 0,8 8,0-8,0 0,0 0,0 0,0 0,0 0,0 0,8 8,0-8,8 0,0 0,0 0,8 8,-8-8,16 0,-8 0,0 0,0 8,0-8,0 8,8 0,0 0,0 0,8 0,0 0,0 0,0 0,0-8,-8 8,0-8,-8 8,0-8,-8 0,-8 0,-8 0,-8 0,0 0,-8 0,-8 0,0 0,0 0,0 0,0 0,0 0,0 0,0 0,8 0,-8 0,8 0,-8-8,8 8,0 0,-8-8,8 8,-8 0,8-8,-8 8,8 0,-8 0,0-8,0 8,0 0,8 0,-8 0,0-8,8 8,-8 0,0 0,0 0,0 0,0 0,0-8,0 8,0 0,8 0,0 0,0 0,0-8,8 8,-8 0,8 0,0-8,0 8,0-8,0 8,0-8,0 0,0 0,8 8,-8 0,0-8,0 8,0-8,0 8,0-8,0 8,0 0,-8-8,0 8,0 0,0 0,-8-8,0 8,-16 0,-16-16,24 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14900 5004,'-8'-16,"0"16,8-8,-8 8,16 0,8 0,0 0,0 0,8 0,-8 0,8 8,8-8,-8 8,0-8,40 8,-40-8,-8 0,0 8,0-8,0 0,-8 8,8-8,0 0,0 0,0 8,0-8,0 0,0 0,0 0,-8 8,8-8,0 0,0 0,0 0,0 0,-8 8,8-8,0 0,-8 0,8 0,0 0,0 0,0 0,8 0,-8 0,8-8,-8 8,8-8,0 8,-8-8,8 8,-8 0,8-8,-8 8,8 0,-8-8,8 8,0 0,0 0,0 0,0 0,-8 0,8 0,0-8,0 8,-8 0,8 0,-8 0,0 0,0 0,0 0,8 0,-8 0,0 0,0 0,0 0,0 0,0 0,0 0,0 0,8 0,-8 0,0 0,0 0,0 0,0 0,0 0,0 0,8 8,-8-8,0 8,0 0,8 0,-8 0,0-8,0 8,8 0,-8 0,0-8,8 8,-8-8,0 0,8 8,-8-8,8 0,0 0,0 0,0 0,0 8,-8-8,8 0,-8 0,-8 0,0 0,-8 8,0 0,0 8,-16 0,16-16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780 5980,'0'-8,"-8"8,0 0,0 0,0 0,0 0,0 0,0 0,0 0,0 0,0 0,-8 0,8 0,0 0,0 0,0 0,0 0,0 0,0 0,0 0,0 8,-8 0,8 0,0 8,0-8,0 8,0 8,0-8,8 8,0 0,0 8,0 0,0-8,0 8,8-8,0 0,0 0,0 0,8 0,0-8,0 0,0 0,0-8,8 8,-8-8,8 0,-8 0,8 0,-8-8,0 0,0 0,0 0,-8-16,8-8,0 0,-8-8,0 8,8-8,-16 0,16 8,-8-8,-8 8,8-16,0 8,-8 0,0 8,0-8,0 0,-8 8,0 0,0 0,-8 0,0 8,0-8,-8 8,0 8,0-8,0 8,-8 8,0 8,0 8,0 16,8 0,-8 16,8-8,8 0,-8-16,16 0,0-16,8 0,-8 0,16-8,8 0,-8-8,-8 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868 8076,'-56'-16,"40"16,16-8,-8 0,0 8,0-8,8 0,-8 8,8-8,8 8,8 0,8 0,0 0,0 0,8 0,0 0,0 0,8 0,8 0,-8 0,0 0,8 0,-8 0,0-8,-8 8,0 0,0 0,-8 0,8 0,-8-8,8 8,0-8,0 8,0-8,0 8,0-8,0 8,0 0,-8 0,8-8,0 8,-8 0,0-8,-8 8,8-8,0 0,-8 8,8 0,0-8,0 8,8-8,0 8,0 0,8-8,0 8,0 0,0-8,0 8,-8-8,0 8,0 0,8-8,-8 8,0 0,8 0,-8 0,0 0,0 0,0 0,-8 0,0 0,0 0,-8 0,0 0,-8 0,0 0,-24 0,16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2148 2620,'-56'0,"48"-8,0 0,-8 8,8-8,0 8,0-8,-8 8,8 0,-8 0,0 0,0 0,0 0,0 0,0 0,0 0,8 0,-8 0,8 0,-8-8,8 8,-8 0,8 0,-8 0,8 0,-8 0,8-8,-8 8,0-8,8 8,-8 0,0 0,8 0,-8-8,8 8,-8 0,8 0,0 0,-8 0,0-8,8 0,-8 8,8-8,-8 0,0 0,8 0,-8-8,0 8,8 0,-8 0,8-8,-8 8,8 0,0-8,0 8,-8 0,8 0,0 0,0 0,0 0,8 0,-8 0,0 0,0 0,8 0,-8-8,0 8,8-8,-8 8,0-8,8 8,0-8,-8 8,8-8,0 8,0-8,0 8,0-8,0 8,0 0,8 0,-8-8,16 8,-8 0,8-8,0 0,0 0,0 0,8 0,8 0,-8 0,8 0,0 0,0 0,0 8,0 0,8-8,0 8,0-8,0 8,8 0,-8 0,0 8,8 0,0 0,-8 0,8 0,-8 8,8 0,-8-8,8 0,0 8,-8-8,8 0,-8 8,-8-8,8 0,-8 8,8-8,-8 8,-8 0,0 0,8 0,-16 0,8 0,0 0,0 8,0-8,0 0,0 0,0 0,0 0,0 0,-8 0,-8 8,8-8,-8 8,0 0,0 0,-8 8,0-8,0 8,-8 0,-8 0,0 8,-8-8,0 8,-8 0,0 0,-8-8,0 8,0-8,-8 8,-8-8,0 8,-8-8,-8 0,0-8,-8 8,8-8,-8 0,8-8,8-8,0 0,16 0,8 0,8 0,16 0,8-8,8-16,0 0,8-8,-8 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3300 2092,'-64'-24,"56"8,-8 0,0-8,8 0,8-8,0-8,8-8,8-8,16 8,0-8,8 16,8 8,0 16,0 8,0 16,0 16,-8 16,0 8,-16 8,-8 0,-8 0,-8-8,0-8,-8 0,-8-8,0-8,-8 0,0-16,8-8,-8 0,8 0,-8-32,0 0,24 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3468 1732,'-8'48,"8"0,0 0,0 0,0-8,8 0,-8-8,16-8,-8-8,8 0,-8-8,-8-8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1500 5492,'-72'-8,"40"-8,8 8,-8 0,0-8,0 0,-8 0,0-8,-8 0,0-8,0 0,-8 0,8-8,-8-8,16 16,-8-8,8 8,8 0,-8 0,8 0,-8 0,8 0,8-8,-8 0,0-8,8-8,0 0,8 0,0 0,0 0,0-8,16 8,-8 0,8 0,0 8,0 0,0-8,0 0,8 0,0-8,8 0,0 0,0 0,8 8,0 0,0 0,-8 0,16-8,-8 8,8-8,8 0,-8 0,8 8,0 0,8 0,-8 16,8 0,0 0,0 8,16-8,-8 8,-8 0,8 0,8 0,0 0,0 0,0 0,8-8,0 8,-8 8,16 0,-8 0,8 8,0-8,-8 0,8 8,0 0,0-8,-8 16,8-8,-8 8,8 0,-8 0,16 8,-8 0,8 8,-8 0,0 0,0 0,-8 0,0-8,0 8,-8 0,0 0,0 8,0-8,8 8,-8 8,0-8,-8 8,8 0,-16 0,8 8,-8-8,8 8,-8 0,0 0,0-8,0 8,-8 0,8 0,-8 0,8 0,-8 0,8 0,-8 8,8-8,-16 0,0 0,-8 8,8-8,-16 0,0 0,0 0,-8 0,0 0,-8 0,0 0,0 0,-16 8,0 8,0-8,-16 8,0 8,-8 0,0 0,-8 8,-8-8,8 8,-8 0,0 0,0 0,-8 0,0 8,-8-8,0 0,-8-8,0 0,0 0,0-16,-8 0,0 0,8-16,-8 8,8-8,-8-8,8 0,0-8,0 8,0-8,0 0,0 8,8-8,0 8,8 0,0 0,0 0,0 0,8-8,-8 8,0-8,8 0,0 0,8 8,0-8,0 0,8-8,0 8,8-8,0 8,0-8,8 0,0 0,-8 8,0-8,8 0,0 0,-8 8,8-8,0 8,0-8,0 8,0 0,8 0,-8 0,0 8,0-8,-8 8,0 0,0 0,-8 8,0 0,0-8,0 0,0 0,0 0,0-8,0 0,0 8,8-8,-8 0,16-8,8 0,8 0,0 0,16 0,8 0,8 0,-8 0,-8-16,-8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1334.79 4637.03,'0'0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1180 6220,'-8'0,"16"0,8 0,0 0,0 0,8-8,0 0,24 0,-24 8,0-8,0 8,-8-8,0 8,8 0,-8-8,0 8,0 0,-8 0,8 0,0-8,0 8,0 0,0 0,8 0,-8 0,0 0,0 0,8 0,-8 0,0 0,8 0,-8 0,0 0,0 0,0 0,0 0,0 0,-8 0,8 0,8 0,-8 0,0 0,8 0,-8 0,0 0,0 8,0-8,0 0,0 0,0 0,0 0,-8 0,0 8,8-8,-8 0,0 0,8 0,-8 8,0-8,0 0,0 0,0 0,0 0,-24-16,16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1324 6292,'-32'-32,"32"24,-8 8,0-8,0 8,0 0,0 0,0-8,-8 8,0 0,0 0,0-8,0 8,-8-8,8 8,-8-8,0 0,0 0,0-8,8 0,0 8,0-8,0-8,8 8,0-8,0 0,8 0,0 8,0 0,0 0,8 0,16 0,0 0,8 0,8-8,8 8,0 0,8 0,0 16,8 0,0 0,0 0,8 16,-16-8,8 8,0-8,0 0,-8 0,0 8,0-8,-8 8,-8 0,0-8,-8 16,-8-8,-8 0,8 0,-8-8,0 8,-8-8,0 0,8 8,-16-8,8 0,0 0,0 0,-8 0,0 0,0 0,0 0,0 0,-8 0,8 0,-8 0,0 0,8 0,-8 0,0-8,0 8,-8 0,0 8,0-8,-8 0,-8 0,0 8,-8-8,-8 0,0-8,0 0,-8 0,0 0,0-16,-8 0,0-8,0 8,8 8,8-8,0 8,8 8,16-8,0 8,16 0,0 0,16 0,24 8,-8-8,8 0,-32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4980 6468,'-16'-8,"8"8,-8-8,8 8,0-8,0 0,-8 0,8 0,-8 0,0-8,0 0,8 0,-16 8,16-8,-8-8,0 8,8-8,-8 0,0 0,0 0,0 0,-8-8,16 16,0 0,0 0,0 8,8 0,0 0,0 0,0 0,0-8,8-8,8 0,16 0,0 0,8 0,0 0,0 8,8 0,0 0,0 0,8 8,-8 8,0-8,0 8,0 0,0 0,0-8,8 8,8-8,0 8,8-8,8 8,-8 0,8 0,-8 0,-8 0,8 8,0 0,-16 0,8 0,-8 0,8 0,-16 0,8-8,-8 8,0 8,0-8,-8 8,8-8,-16 8,0 0,-8 0,0 0,0-8,-8 0,8 0,-8 8,0-8,0 0,0 0,-8 0,0 0,-8 0,8 0,0 0,-8 0,0 0,0 0,8 0,-8 0,0 0,0 0,0 8,-8-8,-8 8,0 0,-8 8,8-8,-16 8,8-8,-16 8,8-8,-16 8,0-8,-8-8,0 8,0 0,0-8,0 8,-8-8,8 0,-8 0,0 0,0 0,0 8,0-8,-8 0,8 0,0-8,0 0,0 0,8 0,0 0,16-8,-8-8,8 8,0 0,0 0,0 8,8-8,-8 8,8 0,-8-8,16 8,-8 0,8-8,0 8,0-8,-8 0,0 8,8-8,-8 8,8 0,-8 0,8-8,0 8,8 0,8 0,0 0,32 0,0 0,16 0,-40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4748 6356,'-8'-16,"16"16,8 0,8 0,8 0,0 0,8 0,8 0,0 8,8-8,0 0,8 0,-8 0,0-8,0 8,0 0,-8 0,0 0,8 0,-8 0,8 0,-8 0,8 0,0 8,-8 0,0-8,0 8,8-8,0 0,0 0,0-8,0 0,0-8,0 8,-8 8,0-8,0 8,-8 0,0 0,0 0,-8 8,8 0,-16-8,8 0,0 0,-8 0,-8 0,8 0,-16 0,8 0,-8 0,0 0,-24-8,16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-428 2708,'0'0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1886.5 4788,'0'-8,"8"8,8 0,-8 0,0 8,8-8,0 8,0-8,8 0,-8 8,0-8,0 0,8 0,-8 0,8 0,-8 0,0 8,8-8,0 0,-8 0,8 0,-8 0,8 0,-8 0,8 0,-8 8,0-8,8 0,0 0,0 0,-8 0,8 0,8-8,-8 0,8 8,0-8,8 8,-8-8,0 8,0 0,-8 0,8 0,-8-8,0 8,8-8,-8 0,8 8,-8-8,0 0,8 8,-8-8,0 8,0 0,0 0,-8 0,8 0,0 0,-8 0,8 0,-8 0,8 0,-8 0,0-8,0 8,8-8,-8 8,0 0,0 0,8 0,-8 0,0 0,8 0,-8 0,0 0,8 8,-8-8,8 0,-8 0,8 0,-8 8,0-8,0 0,0 8,8-8,-8 8,0 0,0 0,0-8,0 8,-8 0,8-8,0 8,0 0,0-8,0 8,0 0,0-8,0 8,0 0,0-8,8 8,-8-8,0 8,0-8,8 8,-8-8,0 0,0 0,0 0,0 0,0 0,0 0,0 0,0 0,0 0,-8 0,8 0,0 0,-8 0,8 0,0 0,-8 0,8 0,-8 0,8 0,0 0,-8 0,8 0,0 0,8 0,-8 0,0 0,8-8,-8 8,0 0,8-8,-8 8,0-8,0 8,-8-8,0 8,0 0,0 0,-8-8,-8 8,0 0,0-8,0 0,-8 0,16 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3678.5 4516,'-64'-16,"56"0,-8 8,8-8,0 0,8-8,-8 8,8-16,0 8,0-16,8 0,8 0,0 0,16 8,-8 8,0 0,16 16,-16 8,16 0,-8 0,0 16,0 0,0 0,-8 8,0 8,-8 0,-8 8,-8 8,0-8,0 8,-8-8,-8-8,0 0,-8-16,8 0,-8-8,0-8,0 0,0-16,0-8,0 0,0-16,24 40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3742.5 4284,'16'0,"0"0,8 0,0 0,-8 0,0 16,0-8,-16 8,0 0,0 0,-16 8,0 0,0 0,-8-8,8-8,0 0,8 0,0-8,24 0,0 0,8 0,0 0,0-8,-8 8,0-8,-8 8,0 0,-8-8,-8 0,8 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934.5 6380,'0'16,"0"0,0 0,0 0,0 8,-8-8,8 8,0 0,-8 0,8 0,-8 0,8 8,-8-8,8 0,0 0,-8 0,8-8,-8 8,8 0,0-8,0 8,0 0,-8-8,8 8,0-8,0 0,-8 8,8-8,0 0,0 8,0-8,0 8,0 0,0-8,0 0,0 8,0-8,0 0,0 0,0 0,0 0,0 0,0 0,0 8,-8-8,8 8,0 0,0-8,-8 8,8 0,0-8,-8 8,8-8,-8 8,8 0,-8-8,8 8,0 0,0-8,-8 8,8 0,0 0,-8 8,8-8,0 0,0 8,-8-8,8 0,0 0,-8 0,8 0,0 0,0 0,-8 8,8-8,-8 8,8 0,-8 0,8-8,-8 8,0 0,8-8,-8 0,0 0,8 0,-8 0,0 0,8 0,0 0,-8-8,8 8,0 0,0 0,0-8,0 0,0 0,0 8,0-8,0 0,0 8,0-8,0 8,0 0,0 0,0 8,0 0,0-8,0 8,0-8,0 8,0-8,0 0,0 0,0 0,0 0,0 0,0 0,0 0,0 0,0 0,0 8,8 0,-8 0,0 0,0 0,8 0,-8-8,0 0,0 8,0-8,0 0,0 8,0 0,0 0,0 0,0-8,0 8,0-8,0 0,0 8,0-8,0 8,0 0,0 8,0-8,0 0,-8 0,8 0,0-8,0 0,0 0,0-8,-8-8,8 8,0-8,0 0,0 8,0-8,0 0,0 0,0 0,0 0,0-16,0-8,0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630.5 9932,'0'8,"0"0,0 8,8 8,8 0,-8 0,8 0,0-8,-8 0,0 0,0-16,-8 8,0-16,0-8,8-16,0 0,8-8,8 8,8 16,-8-8,-24 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1387.19 4697.03,'-15'0,"8"0,7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4470.5 4748,'-8'0,"16"0,0 0,8 8,8-8,0 8,0 0,8-8,8 0,-8 8,16-8,-8 0,8 0,8 0,-8-8,0-8,8 0,0 0,0-8,0 8,0-8,8 0,0-8,-8 8,8 0,-8-8,-8 8,8-8,0 0,0-8,8 0,0-16,8 0,0 0,8-8,8 0,8-16,0 0,0 0,0-8,-8 0,-8 0,0-8,-8 0,0-8,0 8,0 8,0-8,0 8,0 8,0 0,-8 0,-8 16,0-8,-8 16,-8 0,0 0,0 0,144-232,-184 280,0 0,0 0,8-8,-8 8,8 0,0 0,-8 0,8 0,0-8,0 8,8 0,-8 0,8 0,0-8,0 8,8-8,0 0,8 0,-8 8,8-8,-8 8,0 0,-8 0,0 0,0 0,0 8,8-8,-8 8,0-8,0 0,0 8,0-8,0 8,0-8,-8 8,8 0,0 0,-8 0,8 0,-8 0,8 0,0-8,-8 8,8 0,0-8,-8 8,8 0,-8 0,8 0,-8 0,8 0,-8-8,8 8,0 0,-8 0,0 0,0 0,0 0,0 0,0 0,-8-8,8 8,0 0,0 0,0 0,0 0,0 0,0 0,8-8,-8 8,8 0,-8 0,0-8,8 8,-8 0,0 0,0 0,0 0,0-8,0 8,0 0,0 0,-8-8,8 8,0 0,0 0,-8-8,0 0,0 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8886.5 1508,'-16'0,"24"8,8 0,0 8,8 0,0 8,8-8,-8 0,8 0,-8 0,0-8,-8 0,-8 0,-8 0,0 0,-16 0,-8 8,-16 8,-8 0,8 0,-8-8,16 0,8 0,0 0,16-8,8-8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9230.5 1876,'24'0,"0"-8,8 8,0-8,8 8,0 0,0 0,-8 0,16 0,-16 0,8 0,0 0,-8 0,0 0,8 0,-8 0,-8 0,8 0,0 0,8 0,0 0,0 0,8 0,-8 0,0-8,0 8,0-8,8 0,-8 0,8 0,-8 0,0 0,0 0,0 8,-8-8,8 0,0 0,0 0,0 0,0 0,0 0,0 0,8 0,-8 0,0 0,0 8,-8-8,0 8,0 0,0-8,0 8,0 0,-8 0,8-8,-8 8,8 0,-8 0,0 0,0 0,0 0,-8 0,8 0,-8 0,8 0,0 0,0 0,0 8,0-8,8 0,-8 0,0 0,8 8,-8-8,0 0,8 0,0 0,0 0,0 0,0 0,0 0,0 0,-8 0,8 0,0 0,-8 0,8 0,0 0,0 0,0 0,0 0,0 0,8 0,-8 0,8 0,0 0,0 0,0 8,8-8,8 8,8 0,-8 0,8 0,-16-8,-8 0,0 0,-8 0,0 0,0 0,-16 0,0 0,-8 0,0 0,0 0,-8-16,-24-16,24 32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8566.5 1420,'-64'0,"40"0,8 0,-8 0,0 0,0-8,0 0,8 0,0-8,0 0,0 0,16-16,-8 0,8-16,16 0,16 0,0-8,16 8,0-8,8 16,-8 0,0 16,0 8,0 16,-8 0,-8 16,0 24,-8 16,-16 8,0 0,-8 0,-8-8,-8-8,0-8,0-8,-8-16,8 0,0-8,0 0,-8-8,0 0,8 0,-8-16,0-8,0 0,0-8,24 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8574.5 1068,'16'0,"0"0,8 8,0 0,0 0,-8 0,0 0,-8 0,-8 0,0 0,-16 8,8 0,-16 0,8-8,-8 0,16-8,0 8,0-8,8 8,16 0,-8 0,16 0,-8 8,8 0,-16-8,8 8,-8-8,0 0,0 0,-8 0,-8 8,-8-8,-8 8,-8 0,-8 0,-8 0,-8 0,-24 0,80-16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9670.5 1140,'-8'-8,"8"0,-8 8,8-8,-8 8,0 0,8-8,8 8,8 0,0 0,8 8,0-8,0 0,8 0,-8 0,0 8,0-8,0 0,0 8,0-8,0 0,0 8,0-8,0 0,0 0,0 0,8 0,-8 0,0 0,0 0,0 0,0 0,0 8,0 0,0-8,0 8,0-8,0 0,-8 0,8 0,-8 0,0 0,-8 0,8 0,0 0,0 0,-8 0,8 0,0 0,0 0,8 8,-8-8,8 0,8 0,-8 0,8 0,-8 0,8-8,0 8,-8 0,0 0,8 0,0 0,-8 0,16 0,-8 0,0 0,0 0,-8 0,8 0,-8 0,8 0,-8-8,0 8,8 0,-8 0,0 0,0 0,-8 0,8 0,-8 0,0 0,0 0,0 0,0 0,0 0,0 0,0 0,0 0,0 0,8 0,-8 0,8 0,0 0,-8 0,8 0,8-8,-8 8,8 0,-8 0,8-8,8 8,-8 0,8 0,-8 0,8 0,-8-8,0 8,0-8,0 8,0 0,-8 0,0 0,0 0,-8 0,0 0,0 0,-8 0,0 0,0 0,0 0,-8-8,0 0,0 0,0 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12750.5 828,'-8'16,"8"8,0 8,0 8,8-16,0 0,0-8,8 0,0-16,-8 0,16-16,-24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12862.5 868,'96'-8,"-48"-8,8 8,0-8,-16 16,-8 0,-16 0,0 0,-16 16,0 8,-8-8,-8 16,0-8,0 0,0 0,0 0,0 0,8 0,0 0,0-8,8-8,0-8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12934.5 1068,'32'-40,"-16"32,0 8,-8-8,-8 0,0 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12934.5 1068,'8'-72,"-8"80,8 8,0 8,8 0,0 8,-8 0,8 8,-8 0,0-8,-8 0,0-8,0 0,0-8,-8-8,-8 0,0-8,-8 0,8 0,-16 0,8-16,0 0,0-8,0 8,16 0,0 8,8 0,8 0,8 0,8 8,8 0,0 0,8 0,8-8,0 0,-8-8,-40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1387.19 4697.03,'-38'0,"46"0,0 0,-1 0,1 0,7 0,-7-7,-1 7,8 0,-7 0,7 0,-7 0,7 0,-8 0,1 0,0 0,-1 0,1 0,-1 0,1 0,0 0,-1 0,1 0,-1 0,1 0,0 0,-1 0,1 0,-1 0,1 0,-1 0,1 0,0 0,-1 0,1 0,7 0,-7 0,-1 0,8 0,-7 0,7 0,0 0,0 0,1 0,-9 0,8 0,1 0,-9 0,1 0,-1 0,9 0,-9 0,1 0,7 0,-7 0,7 0,0 0,-8 0,9 0,-1 0,-8 0,9 7,-9-7,8 0,-7 0,0 0,-1 0,1 0,-1 0,1 0,-1 0,1 0,0 0,7 0,-8 0,1 0,0 0,7 0,-8 0,1 0,0 0,-1 0,1 0,-1 0,1 0,0 8,-1-8,1 0,-1 0,1 0,-1 0,1 0,0 0,-1 0,1 0,-1 0,1 0,0 0,-1 0,1 0,-1 0,1 0,0 0,7 0,-8 0,1 0,-1 0,1 0,0 0,7 0,-8 0,1 0,0 0,-1 0,1 0,7 0,-7 0,-1 0,8 0,-7 0,0 0,-1 0,1 0,-1 0,1 0,-1 0,1 0,0 8,-8 14,0-22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13302.5 996,'16'-16,"8"8,8 8,-8 0,8 0,-8 0,0 0,0 8,-16 0,0-8,-8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13534.5 956,'-24'-16,"24"16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13382.5 892,'72'48,"-56"-40,8 0,0 0,-8-8,0 0,-16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13630.5 956,'-64'24,"40"-8,0 0,-8 8,-8-8,8 0,0-8,32-8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13294.5 1084,'16'-16,"16"8,8 8,-8-8,8 8,8-8,-16 0,0 0,-8 0,0-8,-8 0,0-8,-16 24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13526.5 756,'-8'80,"8"-32,-8 0,0 8,0 0,0 8,0-8,8 0,-8-8,8-16,0-8,0-24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13446.5 1156,'-88'16,"72"0,0 0,0 0,16-8,8-8,-8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13494.5 1180,'40'32,"-40"-24,0 0,-8 8,-16-8,0 0,24-8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13390.5 1276,'0'56,"8"-32,8 0,-8 8,0-8,8-8,-16 0,8-8,0-40,0-8,8-8,0-8,16 0,0-8,8 8,16 0,0 8,0 8,-8 0,-8 16,-8 8,-24 8,0 8,-8 16,0 8,-16 16,-8-8,8 0,-8-8,16 0,0-8,8-8,0 8,0-8,0 8,16-8,-8 8,0 0,0-8,0 8,-8 0,0 0,0 0,-16 8,0-8,0 0,-8-8,8 0,0-8,0 0,8-16,-8-8,16 0,-8-8,0 16,8 8,0 0,8 24,8 0,0 8,0 8,8-8,-8 0,8-8,8 0,0-8,0-8,8 0,0-24,-8-8,-32 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14118.5 1100,'72'-64,"-40"40,-8 0,-8 0,0 0,-8 8,0 8,-8 0,0-8,-16 16,8-8,-8 8,8 0,-8 8,8 8,0 8,0 16,0-8,0 8,8 0,-8 0,8 0,-8-8,8 8,0-8,-8-8,8-8,0-8,-8 0,0-16,-8 0,0-8,0 0,8 0,-8 0,8 0,0 8,8 0,0 0,0 0,8 8,8-8,8-8,8 8,0 0,8 0,0-8,0 0,0-8,0-8,-40 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1881.19 7081.03,'-23'-8,"15"8,1 0,-1 0,16 0,-1 0,9 0,-9 0,1 0,7 0,0 0,0 0,-7 0,7 0,0 0,0 0,1 0,-1 0,7 0,-6 0,-1 0,8 0,-8 0,0 0,8 0,-8 0,8 0,-8 8,8-8,-8 0,-8 0,9 0,-1 0,-8 0,9 0,-9 0,8 0,-7 0,7 0,-7 0,7 0,0 7,0-7,-7 0,7 0,0 8,-7-8,7 0,0 0,-7 0,-1 0,8 0,-7 0,7 0,-7 0,7 0,-7 7,7-7,0 0,0 0,8 0,-8 0,0 0,8 0,-8 0,0 0,1 0,-1 0,0 0,0 0,0-7,8 7,-8 0,-7 0,7-8,0 8,-7 0,7 0,-7 0,7 0,-8 0,8 0,1-7,-9 7,8 0,1 0,-1 0,-8 0,9 0,-1 0,-8 0,8 0,-7 0,7 0,0 0,1 0,-1 0,0-8,0 8,0-8,1 8,-1 0,0-7,0 7,-7 0,7 0,0 0,-7 0,-1 0,1-8,-1 8,1 0,0 0,-1 0,1 0,-1 0,1 0,-1 0,-22 0,15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14494.5 868,'56'-8,"-24"16,-8 0,-8 0,-8 8,0 0,-8 0,-16 8,-16 0,0-8,0 0,8-8,8-8,0 0,8 0,24 0,0-8,8 0,8 0,0-8,-8 8,-8-8,0 0,-16 0,0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14510.5 884,'-32'56,"16"-24,8 8,-16 0,8 8,-8 8,0-8,8-8,0-8,16-8,0-16,0-8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14446.5 1156,'72'-16,"-48"16,0 0,0 0,-8 0,-8-8,-8 0,0 0,0 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14502.5 1060,'-8'40,"8"-16,0 0,0 0,-8-8,0 8,8-24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14414.5 1276,'-8'0,"16"0,8 0,0 0,0 0,0 0,0 0,0 8,-8 0,-8 0,0 16,0-8,-16 16,0-8,-8 0,0-8,0 0,8-8,0-8,8 0,0 0,16 0,8 0,0 0,8 0,0 0,0 8,0 0,-16 0,-8-8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9598.5 5548,'-8'0,"8"-8,8 8,8 0,8-8,0 8,0-8,8 8,0-8,0 8,-8-8,8 8,0 0,-8 0,0 0,8 0,-8 8,8-8,0 0,-8 0,8 0,0 0,0 0,0 0,0 0,8 0,-8 0,0 0,0 0,0 0,-8 0,8 8,-8-8,0 0,0 0,8 0,-8 0,8 0,-8 0,0 0,0 0,0 0,0 0,0 8,8-8,-8 0,0 0,0 0,0 0,0 0,0 0,0 0,0 0,0 8,8-8,-8 0,8 0,0 0,0 8,0-8,0 0,8 0,-8 0,0 0,0 8,0 0,0 0,0 0,-8 0,8 0,0 0,0 0,0 0,0-8,0 8,8-8,-8 0,0 0,8 8,-8-8,8 0,-8 8,0-8,-8 8,8-8,-8 0,0 8,0-8,0 0,0 0,8 0,-8 0,8 0,-8 0,0 0,0 0,0 0,0 0,0 0,0-8,0 8,0 0,8 0,-8 0,8 0,-8-8,8 8,-8 0,0 0,8 0,-8 0,0 0,8 0,0 0,0 0,-8 0,8 0,0 0,-8 0,0 0,8 0,-8 0,0-8,8 8,0 0,-8 0,8 0,-8 0,8 0,-8 0,8 0,0-8,-8 8,8 0,0 0,-8-8,8 8,-8 0,0 0,0 0,-8 0,0 0,0 0,-8 0,0 0,-16-8,-16 0,-16-16,40 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11582.5 5828,'-72'-16,"56"8,0 0,0 0,0 0,0-8,8 0,0-8,-8 0,8 0,0 0,-8 0,8 0,-8 8,8-8,0 8,0 0,0 0,0 0,0 0,8-8,0 8,0-8,0 0,8 0,0 0,8 0,0 0,0 0,-8 8,8 0,0-8,-8 8,8 0,0 0,0 0,-8 0,8 0,8 0,-8-8,16 8,0-8,8 0,8 8,0-8,8 8,8 8,0-8,0 8,0 0,-8 8,8 0,0 0,-8 0,0 8,0 0,-8 8,0 0,-8-8,8 8,-8 0,8-8,-8 8,8 0,-8 0,0 0,-8 0,-8 0,0 8,-8-8,-8 8,8 0,-8-8,0 8,0-8,0-8,0 8,0 0,0-8,-8 8,8-8,0 8,0 0,0-8,-8 0,0 8,0-8,0 8,0 0,-8 0,0 0,-8 0,0 8,0 0,-8 0,0 0,0 0,-8 0,0 0,0-8,-8 8,0 0,0-8,-8 8,0-8,-8 0,-8 8,-8-8,-16 8,0-8,-8-8,0 0,0-8,0-16,16-8,0-16,24-8,16-16,-8 0,48 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9814.5 4468,'-40'-8,"40"8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9926.5 4548,'-56'-24,"40"16,8 0,0 0,-8-8,-8 0,8 8,-8-8,-8 8,0-8,8 0,-16 0,8-8,-8 0,8-8,-8 8,0-16,8 8,-8-8,16 0,0 0,8-8,0 8,8 0,8-8,0 8,8 0,16-8,0 8,16-16,8 8,0 0,8 0,8 0,-8 8,16 0,-8-8,16 16,0 0,0 8,8 16,0 0,0 8,-8 0,8 0,8 8,8-8,0 8,16 8,8 0,16 0,0 0,-8 0,8 8,-8 0,0 0,0 0,-16 0,-8 0,-16 0,-16 8,-16 0,0-8,-16 8,-8 0,0 0,0-8,-8 0,0 8,8-8,0 0,0 0,-8 0,8 0,0 0,0 0,0-8,-8 0,0 0,0 8,-8-8,-8 0,0 0,0 0,-8 8,0-8,0 0,-8-8,0 8,0 0,0 0,-16 8,0-8,-16 8,0 0,-8 0,8-8,-8 0,-8 0,8 0,-16-8,0 8,-16-8,0 0,0 0,-8 0,0 0,-8 0,-8 8,0-8,0 0,-16 0,8-8,0 8,-8 0,16 0,-16-8,8 8,0-8,-8 8,8-8,0 0,8 0,0 0,0 0,0 0,-8 8,8-8,-8 8,-8-8,8 0,0 8,8 0,8 0,8 8,8-8,16 8,8-8,0 0,24 0,8-8,0 0,24 0,0-32,-8 32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3T22:32:54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9958.5 3764,'-8'0,"16"0,0 0,0 0,8 0,0 0,8 0,-8 0,8 0,0 0,8 0,-8 0,8 0,-8 0,8 0,-8 0,8 0,-8 0,8 0,-8 0,0 0,0 0,0 0,0 0,0 0,0 0,8 0,-8 0,0 0,8 0,0-8,-8 8,8 0,-8-8,0 8,0 0,0-8,0 8,0 0,8-8,0 8,-8 0,16-8,-8 8,8 0,-8 0,0 0,0 0,-8 0,16 0,-8 0,0 0,0 0,-8 0,8 0,-8 0,0 8,0-8,0 0,0 0,0 0,0 0,0 0,0 0,0 8,0-8,-8 0,8 0,0 0,0 0,-8 0,8 0,-8 0,-8 0,8 0,-8 0,0 8,0-8,8 0,-8 0,0 0,8 0,0 0,0 8,8-8,-8 0,8 0,-8 0,8 8,0-8,0 0,0 0,8 0,0 0,-8 0,8 0,-8 0,0 0,0 0,0 0,-8 0,0 0,-8 0,0 0,0 0,-8 16,-8-8,-16 0,24-8</inkml:trace>
</inkml:ink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58.xml"/><Relationship Id="rId98" Type="http://schemas.openxmlformats.org/officeDocument/2006/relationships/image" Target="../media/image366.png"/><Relationship Id="rId97" Type="http://schemas.openxmlformats.org/officeDocument/2006/relationships/customXml" Target="../ink/ink357.xml"/><Relationship Id="rId96" Type="http://schemas.openxmlformats.org/officeDocument/2006/relationships/image" Target="../media/image365.png"/><Relationship Id="rId95" Type="http://schemas.openxmlformats.org/officeDocument/2006/relationships/customXml" Target="../ink/ink356.xml"/><Relationship Id="rId94" Type="http://schemas.openxmlformats.org/officeDocument/2006/relationships/image" Target="../media/image364.png"/><Relationship Id="rId93" Type="http://schemas.openxmlformats.org/officeDocument/2006/relationships/customXml" Target="../ink/ink355.xml"/><Relationship Id="rId92" Type="http://schemas.openxmlformats.org/officeDocument/2006/relationships/image" Target="../media/image363.png"/><Relationship Id="rId91" Type="http://schemas.openxmlformats.org/officeDocument/2006/relationships/customXml" Target="../ink/ink354.xml"/><Relationship Id="rId90" Type="http://schemas.openxmlformats.org/officeDocument/2006/relationships/image" Target="../media/image362.png"/><Relationship Id="rId9" Type="http://schemas.openxmlformats.org/officeDocument/2006/relationships/customXml" Target="../ink/ink313.xml"/><Relationship Id="rId89" Type="http://schemas.openxmlformats.org/officeDocument/2006/relationships/customXml" Target="../ink/ink353.xml"/><Relationship Id="rId88" Type="http://schemas.openxmlformats.org/officeDocument/2006/relationships/image" Target="../media/image361.png"/><Relationship Id="rId87" Type="http://schemas.openxmlformats.org/officeDocument/2006/relationships/customXml" Target="../ink/ink352.xml"/><Relationship Id="rId86" Type="http://schemas.openxmlformats.org/officeDocument/2006/relationships/image" Target="../media/image360.png"/><Relationship Id="rId85" Type="http://schemas.openxmlformats.org/officeDocument/2006/relationships/customXml" Target="../ink/ink351.xml"/><Relationship Id="rId84" Type="http://schemas.openxmlformats.org/officeDocument/2006/relationships/image" Target="../media/image359.png"/><Relationship Id="rId83" Type="http://schemas.openxmlformats.org/officeDocument/2006/relationships/customXml" Target="../ink/ink350.xml"/><Relationship Id="rId82" Type="http://schemas.openxmlformats.org/officeDocument/2006/relationships/image" Target="../media/image358.png"/><Relationship Id="rId81" Type="http://schemas.openxmlformats.org/officeDocument/2006/relationships/customXml" Target="../ink/ink349.xml"/><Relationship Id="rId80" Type="http://schemas.openxmlformats.org/officeDocument/2006/relationships/image" Target="../media/image357.png"/><Relationship Id="rId8" Type="http://schemas.openxmlformats.org/officeDocument/2006/relationships/image" Target="../media/image321.png"/><Relationship Id="rId79" Type="http://schemas.openxmlformats.org/officeDocument/2006/relationships/customXml" Target="../ink/ink348.xml"/><Relationship Id="rId78" Type="http://schemas.openxmlformats.org/officeDocument/2006/relationships/image" Target="../media/image356.png"/><Relationship Id="rId77" Type="http://schemas.openxmlformats.org/officeDocument/2006/relationships/customXml" Target="../ink/ink347.xml"/><Relationship Id="rId76" Type="http://schemas.openxmlformats.org/officeDocument/2006/relationships/image" Target="../media/image355.png"/><Relationship Id="rId75" Type="http://schemas.openxmlformats.org/officeDocument/2006/relationships/customXml" Target="../ink/ink346.xml"/><Relationship Id="rId74" Type="http://schemas.openxmlformats.org/officeDocument/2006/relationships/image" Target="../media/image354.png"/><Relationship Id="rId73" Type="http://schemas.openxmlformats.org/officeDocument/2006/relationships/customXml" Target="../ink/ink345.xml"/><Relationship Id="rId72" Type="http://schemas.openxmlformats.org/officeDocument/2006/relationships/image" Target="../media/image353.png"/><Relationship Id="rId71" Type="http://schemas.openxmlformats.org/officeDocument/2006/relationships/customXml" Target="../ink/ink344.xml"/><Relationship Id="rId70" Type="http://schemas.openxmlformats.org/officeDocument/2006/relationships/image" Target="../media/image352.png"/><Relationship Id="rId7" Type="http://schemas.openxmlformats.org/officeDocument/2006/relationships/customXml" Target="../ink/ink312.xml"/><Relationship Id="rId69" Type="http://schemas.openxmlformats.org/officeDocument/2006/relationships/customXml" Target="../ink/ink343.xml"/><Relationship Id="rId68" Type="http://schemas.openxmlformats.org/officeDocument/2006/relationships/image" Target="../media/image351.png"/><Relationship Id="rId67" Type="http://schemas.openxmlformats.org/officeDocument/2006/relationships/customXml" Target="../ink/ink342.xml"/><Relationship Id="rId66" Type="http://schemas.openxmlformats.org/officeDocument/2006/relationships/image" Target="../media/image350.png"/><Relationship Id="rId65" Type="http://schemas.openxmlformats.org/officeDocument/2006/relationships/customXml" Target="../ink/ink341.xml"/><Relationship Id="rId64" Type="http://schemas.openxmlformats.org/officeDocument/2006/relationships/image" Target="../media/image349.png"/><Relationship Id="rId63" Type="http://schemas.openxmlformats.org/officeDocument/2006/relationships/customXml" Target="../ink/ink340.xml"/><Relationship Id="rId62" Type="http://schemas.openxmlformats.org/officeDocument/2006/relationships/image" Target="../media/image348.png"/><Relationship Id="rId61" Type="http://schemas.openxmlformats.org/officeDocument/2006/relationships/customXml" Target="../ink/ink339.xml"/><Relationship Id="rId60" Type="http://schemas.openxmlformats.org/officeDocument/2006/relationships/image" Target="../media/image347.png"/><Relationship Id="rId6" Type="http://schemas.openxmlformats.org/officeDocument/2006/relationships/image" Target="../media/image320.png"/><Relationship Id="rId59" Type="http://schemas.openxmlformats.org/officeDocument/2006/relationships/customXml" Target="../ink/ink338.xml"/><Relationship Id="rId58" Type="http://schemas.openxmlformats.org/officeDocument/2006/relationships/image" Target="../media/image346.png"/><Relationship Id="rId57" Type="http://schemas.openxmlformats.org/officeDocument/2006/relationships/customXml" Target="../ink/ink337.xml"/><Relationship Id="rId56" Type="http://schemas.openxmlformats.org/officeDocument/2006/relationships/image" Target="../media/image345.png"/><Relationship Id="rId55" Type="http://schemas.openxmlformats.org/officeDocument/2006/relationships/customXml" Target="../ink/ink336.xml"/><Relationship Id="rId54" Type="http://schemas.openxmlformats.org/officeDocument/2006/relationships/image" Target="../media/image344.png"/><Relationship Id="rId53" Type="http://schemas.openxmlformats.org/officeDocument/2006/relationships/customXml" Target="../ink/ink335.xml"/><Relationship Id="rId52" Type="http://schemas.openxmlformats.org/officeDocument/2006/relationships/image" Target="../media/image343.png"/><Relationship Id="rId51" Type="http://schemas.openxmlformats.org/officeDocument/2006/relationships/customXml" Target="../ink/ink334.xml"/><Relationship Id="rId50" Type="http://schemas.openxmlformats.org/officeDocument/2006/relationships/image" Target="../media/image342.png"/><Relationship Id="rId5" Type="http://schemas.openxmlformats.org/officeDocument/2006/relationships/tags" Target="../tags/tag97.xml"/><Relationship Id="rId49" Type="http://schemas.openxmlformats.org/officeDocument/2006/relationships/customXml" Target="../ink/ink333.xml"/><Relationship Id="rId48" Type="http://schemas.openxmlformats.org/officeDocument/2006/relationships/image" Target="../media/image341.png"/><Relationship Id="rId47" Type="http://schemas.openxmlformats.org/officeDocument/2006/relationships/customXml" Target="../ink/ink332.xml"/><Relationship Id="rId46" Type="http://schemas.openxmlformats.org/officeDocument/2006/relationships/image" Target="../media/image340.png"/><Relationship Id="rId45" Type="http://schemas.openxmlformats.org/officeDocument/2006/relationships/customXml" Target="../ink/ink331.xml"/><Relationship Id="rId44" Type="http://schemas.openxmlformats.org/officeDocument/2006/relationships/image" Target="../media/image339.png"/><Relationship Id="rId43" Type="http://schemas.openxmlformats.org/officeDocument/2006/relationships/customXml" Target="../ink/ink330.xml"/><Relationship Id="rId42" Type="http://schemas.openxmlformats.org/officeDocument/2006/relationships/image" Target="../media/image338.png"/><Relationship Id="rId41" Type="http://schemas.openxmlformats.org/officeDocument/2006/relationships/customXml" Target="../ink/ink329.xml"/><Relationship Id="rId40" Type="http://schemas.openxmlformats.org/officeDocument/2006/relationships/image" Target="../media/image337.png"/><Relationship Id="rId4" Type="http://schemas.openxmlformats.org/officeDocument/2006/relationships/image" Target="../media/image319.png"/><Relationship Id="rId39" Type="http://schemas.openxmlformats.org/officeDocument/2006/relationships/customXml" Target="../ink/ink328.xml"/><Relationship Id="rId38" Type="http://schemas.openxmlformats.org/officeDocument/2006/relationships/image" Target="../media/image336.png"/><Relationship Id="rId37" Type="http://schemas.openxmlformats.org/officeDocument/2006/relationships/customXml" Target="../ink/ink327.xml"/><Relationship Id="rId36" Type="http://schemas.openxmlformats.org/officeDocument/2006/relationships/image" Target="../media/image335.png"/><Relationship Id="rId35" Type="http://schemas.openxmlformats.org/officeDocument/2006/relationships/customXml" Target="../ink/ink326.xml"/><Relationship Id="rId34" Type="http://schemas.openxmlformats.org/officeDocument/2006/relationships/image" Target="../media/image334.png"/><Relationship Id="rId33" Type="http://schemas.openxmlformats.org/officeDocument/2006/relationships/customXml" Target="../ink/ink325.xml"/><Relationship Id="rId32" Type="http://schemas.openxmlformats.org/officeDocument/2006/relationships/image" Target="../media/image333.png"/><Relationship Id="rId31" Type="http://schemas.openxmlformats.org/officeDocument/2006/relationships/customXml" Target="../ink/ink324.xml"/><Relationship Id="rId30" Type="http://schemas.openxmlformats.org/officeDocument/2006/relationships/image" Target="../media/image332.png"/><Relationship Id="rId3" Type="http://schemas.openxmlformats.org/officeDocument/2006/relationships/tags" Target="../tags/tag96.xml"/><Relationship Id="rId29" Type="http://schemas.openxmlformats.org/officeDocument/2006/relationships/customXml" Target="../ink/ink323.xml"/><Relationship Id="rId28" Type="http://schemas.openxmlformats.org/officeDocument/2006/relationships/image" Target="../media/image331.png"/><Relationship Id="rId27" Type="http://schemas.openxmlformats.org/officeDocument/2006/relationships/customXml" Target="../ink/ink322.xml"/><Relationship Id="rId26" Type="http://schemas.openxmlformats.org/officeDocument/2006/relationships/image" Target="../media/image330.png"/><Relationship Id="rId25" Type="http://schemas.openxmlformats.org/officeDocument/2006/relationships/customXml" Target="../ink/ink321.xml"/><Relationship Id="rId24" Type="http://schemas.openxmlformats.org/officeDocument/2006/relationships/image" Target="../media/image329.png"/><Relationship Id="rId23" Type="http://schemas.openxmlformats.org/officeDocument/2006/relationships/customXml" Target="../ink/ink320.xml"/><Relationship Id="rId22" Type="http://schemas.openxmlformats.org/officeDocument/2006/relationships/image" Target="../media/image328.png"/><Relationship Id="rId213" Type="http://schemas.openxmlformats.org/officeDocument/2006/relationships/slideLayout" Target="../slideLayouts/slideLayout2.xml"/><Relationship Id="rId212" Type="http://schemas.openxmlformats.org/officeDocument/2006/relationships/tags" Target="../tags/tag98.xml"/><Relationship Id="rId211" Type="http://schemas.openxmlformats.org/officeDocument/2006/relationships/image" Target="../media/image422.png"/><Relationship Id="rId210" Type="http://schemas.openxmlformats.org/officeDocument/2006/relationships/customXml" Target="../ink/ink414.xml"/><Relationship Id="rId21" Type="http://schemas.openxmlformats.org/officeDocument/2006/relationships/customXml" Target="../ink/ink319.xml"/><Relationship Id="rId209" Type="http://schemas.openxmlformats.org/officeDocument/2006/relationships/image" Target="../media/image421.png"/><Relationship Id="rId208" Type="http://schemas.openxmlformats.org/officeDocument/2006/relationships/customXml" Target="../ink/ink413.xml"/><Relationship Id="rId207" Type="http://schemas.openxmlformats.org/officeDocument/2006/relationships/image" Target="../media/image420.png"/><Relationship Id="rId206" Type="http://schemas.openxmlformats.org/officeDocument/2006/relationships/customXml" Target="../ink/ink412.xml"/><Relationship Id="rId205" Type="http://schemas.openxmlformats.org/officeDocument/2006/relationships/image" Target="../media/image419.png"/><Relationship Id="rId204" Type="http://schemas.openxmlformats.org/officeDocument/2006/relationships/customXml" Target="../ink/ink411.xml"/><Relationship Id="rId203" Type="http://schemas.openxmlformats.org/officeDocument/2006/relationships/image" Target="../media/image418.png"/><Relationship Id="rId202" Type="http://schemas.openxmlformats.org/officeDocument/2006/relationships/customXml" Target="../ink/ink410.xml"/><Relationship Id="rId201" Type="http://schemas.openxmlformats.org/officeDocument/2006/relationships/image" Target="../media/image417.png"/><Relationship Id="rId200" Type="http://schemas.openxmlformats.org/officeDocument/2006/relationships/customXml" Target="../ink/ink409.xml"/><Relationship Id="rId20" Type="http://schemas.openxmlformats.org/officeDocument/2006/relationships/image" Target="../media/image327.png"/><Relationship Id="rId2" Type="http://schemas.openxmlformats.org/officeDocument/2006/relationships/image" Target="../media/image318.png"/><Relationship Id="rId199" Type="http://schemas.openxmlformats.org/officeDocument/2006/relationships/image" Target="../media/image416.png"/><Relationship Id="rId198" Type="http://schemas.openxmlformats.org/officeDocument/2006/relationships/customXml" Target="../ink/ink408.xml"/><Relationship Id="rId197" Type="http://schemas.openxmlformats.org/officeDocument/2006/relationships/image" Target="../media/image415.png"/><Relationship Id="rId196" Type="http://schemas.openxmlformats.org/officeDocument/2006/relationships/customXml" Target="../ink/ink407.xml"/><Relationship Id="rId195" Type="http://schemas.openxmlformats.org/officeDocument/2006/relationships/image" Target="../media/image414.png"/><Relationship Id="rId194" Type="http://schemas.openxmlformats.org/officeDocument/2006/relationships/customXml" Target="../ink/ink406.xml"/><Relationship Id="rId193" Type="http://schemas.openxmlformats.org/officeDocument/2006/relationships/image" Target="../media/image413.png"/><Relationship Id="rId192" Type="http://schemas.openxmlformats.org/officeDocument/2006/relationships/customXml" Target="../ink/ink405.xml"/><Relationship Id="rId191" Type="http://schemas.openxmlformats.org/officeDocument/2006/relationships/image" Target="../media/image412.png"/><Relationship Id="rId190" Type="http://schemas.openxmlformats.org/officeDocument/2006/relationships/customXml" Target="../ink/ink404.xml"/><Relationship Id="rId19" Type="http://schemas.openxmlformats.org/officeDocument/2006/relationships/customXml" Target="../ink/ink318.xml"/><Relationship Id="rId189" Type="http://schemas.openxmlformats.org/officeDocument/2006/relationships/image" Target="../media/image411.png"/><Relationship Id="rId188" Type="http://schemas.openxmlformats.org/officeDocument/2006/relationships/customXml" Target="../ink/ink403.xml"/><Relationship Id="rId187" Type="http://schemas.openxmlformats.org/officeDocument/2006/relationships/customXml" Target="../ink/ink402.xml"/><Relationship Id="rId186" Type="http://schemas.openxmlformats.org/officeDocument/2006/relationships/image" Target="../media/image410.png"/><Relationship Id="rId185" Type="http://schemas.openxmlformats.org/officeDocument/2006/relationships/customXml" Target="../ink/ink401.xml"/><Relationship Id="rId184" Type="http://schemas.openxmlformats.org/officeDocument/2006/relationships/image" Target="../media/image409.png"/><Relationship Id="rId183" Type="http://schemas.openxmlformats.org/officeDocument/2006/relationships/customXml" Target="../ink/ink400.xml"/><Relationship Id="rId182" Type="http://schemas.openxmlformats.org/officeDocument/2006/relationships/image" Target="../media/image408.png"/><Relationship Id="rId181" Type="http://schemas.openxmlformats.org/officeDocument/2006/relationships/customXml" Target="../ink/ink399.xml"/><Relationship Id="rId180" Type="http://schemas.openxmlformats.org/officeDocument/2006/relationships/image" Target="../media/image407.png"/><Relationship Id="rId18" Type="http://schemas.openxmlformats.org/officeDocument/2006/relationships/image" Target="../media/image326.png"/><Relationship Id="rId179" Type="http://schemas.openxmlformats.org/officeDocument/2006/relationships/customXml" Target="../ink/ink398.xml"/><Relationship Id="rId178" Type="http://schemas.openxmlformats.org/officeDocument/2006/relationships/image" Target="../media/image406.png"/><Relationship Id="rId177" Type="http://schemas.openxmlformats.org/officeDocument/2006/relationships/customXml" Target="../ink/ink397.xml"/><Relationship Id="rId176" Type="http://schemas.openxmlformats.org/officeDocument/2006/relationships/image" Target="../media/image405.png"/><Relationship Id="rId175" Type="http://schemas.openxmlformats.org/officeDocument/2006/relationships/customXml" Target="../ink/ink396.xml"/><Relationship Id="rId174" Type="http://schemas.openxmlformats.org/officeDocument/2006/relationships/image" Target="../media/image404.png"/><Relationship Id="rId173" Type="http://schemas.openxmlformats.org/officeDocument/2006/relationships/customXml" Target="../ink/ink395.xml"/><Relationship Id="rId172" Type="http://schemas.openxmlformats.org/officeDocument/2006/relationships/image" Target="../media/image403.png"/><Relationship Id="rId171" Type="http://schemas.openxmlformats.org/officeDocument/2006/relationships/customXml" Target="../ink/ink394.xml"/><Relationship Id="rId170" Type="http://schemas.openxmlformats.org/officeDocument/2006/relationships/image" Target="../media/image402.png"/><Relationship Id="rId17" Type="http://schemas.openxmlformats.org/officeDocument/2006/relationships/customXml" Target="../ink/ink317.xml"/><Relationship Id="rId169" Type="http://schemas.openxmlformats.org/officeDocument/2006/relationships/customXml" Target="../ink/ink393.xml"/><Relationship Id="rId168" Type="http://schemas.openxmlformats.org/officeDocument/2006/relationships/image" Target="../media/image401.png"/><Relationship Id="rId167" Type="http://schemas.openxmlformats.org/officeDocument/2006/relationships/customXml" Target="../ink/ink392.xml"/><Relationship Id="rId166" Type="http://schemas.openxmlformats.org/officeDocument/2006/relationships/image" Target="../media/image400.png"/><Relationship Id="rId165" Type="http://schemas.openxmlformats.org/officeDocument/2006/relationships/customXml" Target="../ink/ink391.xml"/><Relationship Id="rId164" Type="http://schemas.openxmlformats.org/officeDocument/2006/relationships/image" Target="../media/image399.png"/><Relationship Id="rId163" Type="http://schemas.openxmlformats.org/officeDocument/2006/relationships/customXml" Target="../ink/ink390.xml"/><Relationship Id="rId162" Type="http://schemas.openxmlformats.org/officeDocument/2006/relationships/image" Target="../media/image398.png"/><Relationship Id="rId161" Type="http://schemas.openxmlformats.org/officeDocument/2006/relationships/customXml" Target="../ink/ink389.xml"/><Relationship Id="rId160" Type="http://schemas.openxmlformats.org/officeDocument/2006/relationships/image" Target="../media/image397.png"/><Relationship Id="rId16" Type="http://schemas.openxmlformats.org/officeDocument/2006/relationships/image" Target="../media/image325.png"/><Relationship Id="rId159" Type="http://schemas.openxmlformats.org/officeDocument/2006/relationships/customXml" Target="../ink/ink388.xml"/><Relationship Id="rId158" Type="http://schemas.openxmlformats.org/officeDocument/2006/relationships/image" Target="../media/image396.png"/><Relationship Id="rId157" Type="http://schemas.openxmlformats.org/officeDocument/2006/relationships/customXml" Target="../ink/ink387.xml"/><Relationship Id="rId156" Type="http://schemas.openxmlformats.org/officeDocument/2006/relationships/image" Target="../media/image395.png"/><Relationship Id="rId155" Type="http://schemas.openxmlformats.org/officeDocument/2006/relationships/customXml" Target="../ink/ink386.xml"/><Relationship Id="rId154" Type="http://schemas.openxmlformats.org/officeDocument/2006/relationships/image" Target="../media/image394.png"/><Relationship Id="rId153" Type="http://schemas.openxmlformats.org/officeDocument/2006/relationships/customXml" Target="../ink/ink385.xml"/><Relationship Id="rId152" Type="http://schemas.openxmlformats.org/officeDocument/2006/relationships/image" Target="../media/image393.png"/><Relationship Id="rId151" Type="http://schemas.openxmlformats.org/officeDocument/2006/relationships/customXml" Target="../ink/ink384.xml"/><Relationship Id="rId150" Type="http://schemas.openxmlformats.org/officeDocument/2006/relationships/image" Target="../media/image392.png"/><Relationship Id="rId15" Type="http://schemas.openxmlformats.org/officeDocument/2006/relationships/customXml" Target="../ink/ink316.xml"/><Relationship Id="rId149" Type="http://schemas.openxmlformats.org/officeDocument/2006/relationships/customXml" Target="../ink/ink383.xml"/><Relationship Id="rId148" Type="http://schemas.openxmlformats.org/officeDocument/2006/relationships/image" Target="../media/image391.png"/><Relationship Id="rId147" Type="http://schemas.openxmlformats.org/officeDocument/2006/relationships/customXml" Target="../ink/ink382.xml"/><Relationship Id="rId146" Type="http://schemas.openxmlformats.org/officeDocument/2006/relationships/image" Target="../media/image390.png"/><Relationship Id="rId145" Type="http://schemas.openxmlformats.org/officeDocument/2006/relationships/customXml" Target="../ink/ink381.xml"/><Relationship Id="rId144" Type="http://schemas.openxmlformats.org/officeDocument/2006/relationships/image" Target="../media/image389.png"/><Relationship Id="rId143" Type="http://schemas.openxmlformats.org/officeDocument/2006/relationships/customXml" Target="../ink/ink380.xml"/><Relationship Id="rId142" Type="http://schemas.openxmlformats.org/officeDocument/2006/relationships/image" Target="../media/image388.png"/><Relationship Id="rId141" Type="http://schemas.openxmlformats.org/officeDocument/2006/relationships/customXml" Target="../ink/ink379.xml"/><Relationship Id="rId140" Type="http://schemas.openxmlformats.org/officeDocument/2006/relationships/image" Target="../media/image387.png"/><Relationship Id="rId14" Type="http://schemas.openxmlformats.org/officeDocument/2006/relationships/image" Target="../media/image324.png"/><Relationship Id="rId139" Type="http://schemas.openxmlformats.org/officeDocument/2006/relationships/customXml" Target="../ink/ink378.xml"/><Relationship Id="rId138" Type="http://schemas.openxmlformats.org/officeDocument/2006/relationships/image" Target="../media/image386.png"/><Relationship Id="rId137" Type="http://schemas.openxmlformats.org/officeDocument/2006/relationships/customXml" Target="../ink/ink377.xml"/><Relationship Id="rId136" Type="http://schemas.openxmlformats.org/officeDocument/2006/relationships/image" Target="../media/image385.png"/><Relationship Id="rId135" Type="http://schemas.openxmlformats.org/officeDocument/2006/relationships/customXml" Target="../ink/ink376.xml"/><Relationship Id="rId134" Type="http://schemas.openxmlformats.org/officeDocument/2006/relationships/image" Target="../media/image384.png"/><Relationship Id="rId133" Type="http://schemas.openxmlformats.org/officeDocument/2006/relationships/customXml" Target="../ink/ink375.xml"/><Relationship Id="rId132" Type="http://schemas.openxmlformats.org/officeDocument/2006/relationships/image" Target="../media/image383.png"/><Relationship Id="rId131" Type="http://schemas.openxmlformats.org/officeDocument/2006/relationships/customXml" Target="../ink/ink374.xml"/><Relationship Id="rId130" Type="http://schemas.openxmlformats.org/officeDocument/2006/relationships/image" Target="../media/image382.png"/><Relationship Id="rId13" Type="http://schemas.openxmlformats.org/officeDocument/2006/relationships/customXml" Target="../ink/ink315.xml"/><Relationship Id="rId129" Type="http://schemas.openxmlformats.org/officeDocument/2006/relationships/customXml" Target="../ink/ink373.xml"/><Relationship Id="rId128" Type="http://schemas.openxmlformats.org/officeDocument/2006/relationships/image" Target="../media/image381.png"/><Relationship Id="rId127" Type="http://schemas.openxmlformats.org/officeDocument/2006/relationships/customXml" Target="../ink/ink372.xml"/><Relationship Id="rId126" Type="http://schemas.openxmlformats.org/officeDocument/2006/relationships/image" Target="../media/image380.png"/><Relationship Id="rId125" Type="http://schemas.openxmlformats.org/officeDocument/2006/relationships/customXml" Target="../ink/ink371.xml"/><Relationship Id="rId124" Type="http://schemas.openxmlformats.org/officeDocument/2006/relationships/image" Target="../media/image379.png"/><Relationship Id="rId123" Type="http://schemas.openxmlformats.org/officeDocument/2006/relationships/customXml" Target="../ink/ink370.xml"/><Relationship Id="rId122" Type="http://schemas.openxmlformats.org/officeDocument/2006/relationships/image" Target="../media/image378.png"/><Relationship Id="rId121" Type="http://schemas.openxmlformats.org/officeDocument/2006/relationships/customXml" Target="../ink/ink369.xml"/><Relationship Id="rId120" Type="http://schemas.openxmlformats.org/officeDocument/2006/relationships/image" Target="../media/image377.png"/><Relationship Id="rId12" Type="http://schemas.openxmlformats.org/officeDocument/2006/relationships/image" Target="../media/image323.png"/><Relationship Id="rId119" Type="http://schemas.openxmlformats.org/officeDocument/2006/relationships/customXml" Target="../ink/ink368.xml"/><Relationship Id="rId118" Type="http://schemas.openxmlformats.org/officeDocument/2006/relationships/image" Target="../media/image376.png"/><Relationship Id="rId117" Type="http://schemas.openxmlformats.org/officeDocument/2006/relationships/customXml" Target="../ink/ink367.xml"/><Relationship Id="rId116" Type="http://schemas.openxmlformats.org/officeDocument/2006/relationships/image" Target="../media/image375.png"/><Relationship Id="rId115" Type="http://schemas.openxmlformats.org/officeDocument/2006/relationships/customXml" Target="../ink/ink366.xml"/><Relationship Id="rId114" Type="http://schemas.openxmlformats.org/officeDocument/2006/relationships/image" Target="../media/image374.png"/><Relationship Id="rId113" Type="http://schemas.openxmlformats.org/officeDocument/2006/relationships/customXml" Target="../ink/ink365.xml"/><Relationship Id="rId112" Type="http://schemas.openxmlformats.org/officeDocument/2006/relationships/image" Target="../media/image373.png"/><Relationship Id="rId111" Type="http://schemas.openxmlformats.org/officeDocument/2006/relationships/customXml" Target="../ink/ink364.xml"/><Relationship Id="rId110" Type="http://schemas.openxmlformats.org/officeDocument/2006/relationships/image" Target="../media/image372.png"/><Relationship Id="rId11" Type="http://schemas.openxmlformats.org/officeDocument/2006/relationships/customXml" Target="../ink/ink314.xml"/><Relationship Id="rId109" Type="http://schemas.openxmlformats.org/officeDocument/2006/relationships/customXml" Target="../ink/ink363.xml"/><Relationship Id="rId108" Type="http://schemas.openxmlformats.org/officeDocument/2006/relationships/image" Target="../media/image371.png"/><Relationship Id="rId107" Type="http://schemas.openxmlformats.org/officeDocument/2006/relationships/customXml" Target="../ink/ink362.xml"/><Relationship Id="rId106" Type="http://schemas.openxmlformats.org/officeDocument/2006/relationships/image" Target="../media/image370.png"/><Relationship Id="rId105" Type="http://schemas.openxmlformats.org/officeDocument/2006/relationships/customXml" Target="../ink/ink361.xml"/><Relationship Id="rId104" Type="http://schemas.openxmlformats.org/officeDocument/2006/relationships/image" Target="../media/image369.png"/><Relationship Id="rId103" Type="http://schemas.openxmlformats.org/officeDocument/2006/relationships/customXml" Target="../ink/ink360.xml"/><Relationship Id="rId102" Type="http://schemas.openxmlformats.org/officeDocument/2006/relationships/image" Target="../media/image368.png"/><Relationship Id="rId101" Type="http://schemas.openxmlformats.org/officeDocument/2006/relationships/customXml" Target="../ink/ink359.xml"/><Relationship Id="rId100" Type="http://schemas.openxmlformats.org/officeDocument/2006/relationships/image" Target="../media/image367.png"/><Relationship Id="rId10" Type="http://schemas.openxmlformats.org/officeDocument/2006/relationships/image" Target="../media/image322.png"/><Relationship Id="rId1" Type="http://schemas.openxmlformats.org/officeDocument/2006/relationships/tags" Target="../tags/tag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customXml" Target="../ink/ink417.xml"/><Relationship Id="rId8" Type="http://schemas.openxmlformats.org/officeDocument/2006/relationships/image" Target="../media/image426.png"/><Relationship Id="rId7" Type="http://schemas.openxmlformats.org/officeDocument/2006/relationships/customXml" Target="../ink/ink416.xml"/><Relationship Id="rId6" Type="http://schemas.openxmlformats.org/officeDocument/2006/relationships/image" Target="../media/image425.png"/><Relationship Id="rId5" Type="http://schemas.openxmlformats.org/officeDocument/2006/relationships/customXml" Target="../ink/ink415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102.xml"/><Relationship Id="rId44" Type="http://schemas.openxmlformats.org/officeDocument/2006/relationships/image" Target="../media/image444.png"/><Relationship Id="rId43" Type="http://schemas.openxmlformats.org/officeDocument/2006/relationships/customXml" Target="../ink/ink434.xml"/><Relationship Id="rId42" Type="http://schemas.openxmlformats.org/officeDocument/2006/relationships/image" Target="../media/image443.png"/><Relationship Id="rId41" Type="http://schemas.openxmlformats.org/officeDocument/2006/relationships/customXml" Target="../ink/ink433.xml"/><Relationship Id="rId40" Type="http://schemas.openxmlformats.org/officeDocument/2006/relationships/image" Target="../media/image442.png"/><Relationship Id="rId4" Type="http://schemas.openxmlformats.org/officeDocument/2006/relationships/image" Target="../media/image424.png"/><Relationship Id="rId39" Type="http://schemas.openxmlformats.org/officeDocument/2006/relationships/customXml" Target="../ink/ink432.xml"/><Relationship Id="rId38" Type="http://schemas.openxmlformats.org/officeDocument/2006/relationships/image" Target="../media/image441.png"/><Relationship Id="rId37" Type="http://schemas.openxmlformats.org/officeDocument/2006/relationships/customXml" Target="../ink/ink431.xml"/><Relationship Id="rId36" Type="http://schemas.openxmlformats.org/officeDocument/2006/relationships/image" Target="../media/image440.png"/><Relationship Id="rId35" Type="http://schemas.openxmlformats.org/officeDocument/2006/relationships/customXml" Target="../ink/ink430.xml"/><Relationship Id="rId34" Type="http://schemas.openxmlformats.org/officeDocument/2006/relationships/image" Target="../media/image439.png"/><Relationship Id="rId33" Type="http://schemas.openxmlformats.org/officeDocument/2006/relationships/customXml" Target="../ink/ink429.xml"/><Relationship Id="rId32" Type="http://schemas.openxmlformats.org/officeDocument/2006/relationships/image" Target="../media/image438.png"/><Relationship Id="rId31" Type="http://schemas.openxmlformats.org/officeDocument/2006/relationships/customXml" Target="../ink/ink428.xml"/><Relationship Id="rId30" Type="http://schemas.openxmlformats.org/officeDocument/2006/relationships/image" Target="../media/image437.png"/><Relationship Id="rId3" Type="http://schemas.openxmlformats.org/officeDocument/2006/relationships/tags" Target="../tags/tag101.xml"/><Relationship Id="rId29" Type="http://schemas.openxmlformats.org/officeDocument/2006/relationships/customXml" Target="../ink/ink427.xml"/><Relationship Id="rId28" Type="http://schemas.openxmlformats.org/officeDocument/2006/relationships/image" Target="../media/image436.png"/><Relationship Id="rId27" Type="http://schemas.openxmlformats.org/officeDocument/2006/relationships/customXml" Target="../ink/ink426.xml"/><Relationship Id="rId26" Type="http://schemas.openxmlformats.org/officeDocument/2006/relationships/image" Target="../media/image435.png"/><Relationship Id="rId25" Type="http://schemas.openxmlformats.org/officeDocument/2006/relationships/customXml" Target="../ink/ink425.xml"/><Relationship Id="rId24" Type="http://schemas.openxmlformats.org/officeDocument/2006/relationships/image" Target="../media/image434.png"/><Relationship Id="rId23" Type="http://schemas.openxmlformats.org/officeDocument/2006/relationships/customXml" Target="../ink/ink424.xml"/><Relationship Id="rId22" Type="http://schemas.openxmlformats.org/officeDocument/2006/relationships/image" Target="../media/image433.png"/><Relationship Id="rId21" Type="http://schemas.openxmlformats.org/officeDocument/2006/relationships/customXml" Target="../ink/ink423.xml"/><Relationship Id="rId20" Type="http://schemas.openxmlformats.org/officeDocument/2006/relationships/image" Target="../media/image432.png"/><Relationship Id="rId2" Type="http://schemas.openxmlformats.org/officeDocument/2006/relationships/image" Target="../media/image423.png"/><Relationship Id="rId19" Type="http://schemas.openxmlformats.org/officeDocument/2006/relationships/customXml" Target="../ink/ink422.xml"/><Relationship Id="rId18" Type="http://schemas.openxmlformats.org/officeDocument/2006/relationships/image" Target="../media/image431.png"/><Relationship Id="rId17" Type="http://schemas.openxmlformats.org/officeDocument/2006/relationships/customXml" Target="../ink/ink421.xml"/><Relationship Id="rId16" Type="http://schemas.openxmlformats.org/officeDocument/2006/relationships/image" Target="../media/image430.png"/><Relationship Id="rId15" Type="http://schemas.openxmlformats.org/officeDocument/2006/relationships/customXml" Target="../ink/ink420.xml"/><Relationship Id="rId14" Type="http://schemas.openxmlformats.org/officeDocument/2006/relationships/image" Target="../media/image429.png"/><Relationship Id="rId13" Type="http://schemas.openxmlformats.org/officeDocument/2006/relationships/customXml" Target="../ink/ink419.xml"/><Relationship Id="rId12" Type="http://schemas.openxmlformats.org/officeDocument/2006/relationships/image" Target="../media/image428.png"/><Relationship Id="rId11" Type="http://schemas.openxmlformats.org/officeDocument/2006/relationships/customXml" Target="../ink/ink418.xml"/><Relationship Id="rId10" Type="http://schemas.openxmlformats.org/officeDocument/2006/relationships/image" Target="../media/image427.png"/><Relationship Id="rId1" Type="http://schemas.openxmlformats.org/officeDocument/2006/relationships/tags" Target="../tags/tag10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customXml" Target="../ink/ink438.xml"/><Relationship Id="rId8" Type="http://schemas.openxmlformats.org/officeDocument/2006/relationships/image" Target="../media/image448.png"/><Relationship Id="rId7" Type="http://schemas.openxmlformats.org/officeDocument/2006/relationships/customXml" Target="../ink/ink437.xml"/><Relationship Id="rId6" Type="http://schemas.openxmlformats.org/officeDocument/2006/relationships/image" Target="../media/image447.png"/><Relationship Id="rId5" Type="http://schemas.openxmlformats.org/officeDocument/2006/relationships/customXml" Target="../ink/ink436.xml"/><Relationship Id="rId4" Type="http://schemas.openxmlformats.org/officeDocument/2006/relationships/image" Target="../media/image446.png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104.xml"/><Relationship Id="rId34" Type="http://schemas.openxmlformats.org/officeDocument/2006/relationships/image" Target="../media/image461.png"/><Relationship Id="rId33" Type="http://schemas.openxmlformats.org/officeDocument/2006/relationships/customXml" Target="../ink/ink450.xml"/><Relationship Id="rId32" Type="http://schemas.openxmlformats.org/officeDocument/2006/relationships/image" Target="../media/image460.png"/><Relationship Id="rId31" Type="http://schemas.openxmlformats.org/officeDocument/2006/relationships/customXml" Target="../ink/ink449.xml"/><Relationship Id="rId30" Type="http://schemas.openxmlformats.org/officeDocument/2006/relationships/image" Target="../media/image459.png"/><Relationship Id="rId3" Type="http://schemas.openxmlformats.org/officeDocument/2006/relationships/customXml" Target="../ink/ink435.xml"/><Relationship Id="rId29" Type="http://schemas.openxmlformats.org/officeDocument/2006/relationships/customXml" Target="../ink/ink448.xml"/><Relationship Id="rId28" Type="http://schemas.openxmlformats.org/officeDocument/2006/relationships/image" Target="../media/image458.png"/><Relationship Id="rId27" Type="http://schemas.openxmlformats.org/officeDocument/2006/relationships/customXml" Target="../ink/ink447.xml"/><Relationship Id="rId26" Type="http://schemas.openxmlformats.org/officeDocument/2006/relationships/image" Target="../media/image457.png"/><Relationship Id="rId25" Type="http://schemas.openxmlformats.org/officeDocument/2006/relationships/customXml" Target="../ink/ink446.xml"/><Relationship Id="rId24" Type="http://schemas.openxmlformats.org/officeDocument/2006/relationships/image" Target="../media/image456.png"/><Relationship Id="rId23" Type="http://schemas.openxmlformats.org/officeDocument/2006/relationships/customXml" Target="../ink/ink445.xml"/><Relationship Id="rId22" Type="http://schemas.openxmlformats.org/officeDocument/2006/relationships/image" Target="../media/image455.png"/><Relationship Id="rId21" Type="http://schemas.openxmlformats.org/officeDocument/2006/relationships/customXml" Target="../ink/ink444.xml"/><Relationship Id="rId20" Type="http://schemas.openxmlformats.org/officeDocument/2006/relationships/image" Target="../media/image454.png"/><Relationship Id="rId2" Type="http://schemas.openxmlformats.org/officeDocument/2006/relationships/image" Target="../media/image445.png"/><Relationship Id="rId19" Type="http://schemas.openxmlformats.org/officeDocument/2006/relationships/customXml" Target="../ink/ink443.xml"/><Relationship Id="rId18" Type="http://schemas.openxmlformats.org/officeDocument/2006/relationships/image" Target="../media/image453.png"/><Relationship Id="rId17" Type="http://schemas.openxmlformats.org/officeDocument/2006/relationships/customXml" Target="../ink/ink442.xml"/><Relationship Id="rId16" Type="http://schemas.openxmlformats.org/officeDocument/2006/relationships/image" Target="../media/image452.png"/><Relationship Id="rId15" Type="http://schemas.openxmlformats.org/officeDocument/2006/relationships/customXml" Target="../ink/ink441.xml"/><Relationship Id="rId14" Type="http://schemas.openxmlformats.org/officeDocument/2006/relationships/image" Target="../media/image451.png"/><Relationship Id="rId13" Type="http://schemas.openxmlformats.org/officeDocument/2006/relationships/customXml" Target="../ink/ink440.xml"/><Relationship Id="rId12" Type="http://schemas.openxmlformats.org/officeDocument/2006/relationships/image" Target="../media/image450.png"/><Relationship Id="rId11" Type="http://schemas.openxmlformats.org/officeDocument/2006/relationships/customXml" Target="../ink/ink439.xml"/><Relationship Id="rId10" Type="http://schemas.openxmlformats.org/officeDocument/2006/relationships/image" Target="../media/image449.png"/><Relationship Id="rId1" Type="http://schemas.openxmlformats.org/officeDocument/2006/relationships/tags" Target="../tags/tag103.xml"/></Relationships>
</file>

<file path=ppt/slides/_rels/slide14.xml.rels><?xml version="1.0" encoding="UTF-8" standalone="yes"?>
<Relationships xmlns="http://schemas.openxmlformats.org/package/2006/relationships"><Relationship Id="rId99" Type="http://schemas.openxmlformats.org/officeDocument/2006/relationships/customXml" Target="../ink/ink498.xml"/><Relationship Id="rId98" Type="http://schemas.openxmlformats.org/officeDocument/2006/relationships/image" Target="../media/image510.png"/><Relationship Id="rId97" Type="http://schemas.openxmlformats.org/officeDocument/2006/relationships/customXml" Target="../ink/ink497.xml"/><Relationship Id="rId96" Type="http://schemas.openxmlformats.org/officeDocument/2006/relationships/image" Target="../media/image509.png"/><Relationship Id="rId95" Type="http://schemas.openxmlformats.org/officeDocument/2006/relationships/customXml" Target="../ink/ink496.xml"/><Relationship Id="rId94" Type="http://schemas.openxmlformats.org/officeDocument/2006/relationships/image" Target="../media/image508.png"/><Relationship Id="rId93" Type="http://schemas.openxmlformats.org/officeDocument/2006/relationships/customXml" Target="../ink/ink495.xml"/><Relationship Id="rId92" Type="http://schemas.openxmlformats.org/officeDocument/2006/relationships/image" Target="../media/image507.png"/><Relationship Id="rId91" Type="http://schemas.openxmlformats.org/officeDocument/2006/relationships/customXml" Target="../ink/ink494.xml"/><Relationship Id="rId90" Type="http://schemas.openxmlformats.org/officeDocument/2006/relationships/image" Target="../media/image506.png"/><Relationship Id="rId9" Type="http://schemas.openxmlformats.org/officeDocument/2006/relationships/customXml" Target="../ink/ink453.xml"/><Relationship Id="rId89" Type="http://schemas.openxmlformats.org/officeDocument/2006/relationships/customXml" Target="../ink/ink493.xml"/><Relationship Id="rId88" Type="http://schemas.openxmlformats.org/officeDocument/2006/relationships/image" Target="../media/image505.png"/><Relationship Id="rId87" Type="http://schemas.openxmlformats.org/officeDocument/2006/relationships/customXml" Target="../ink/ink492.xml"/><Relationship Id="rId86" Type="http://schemas.openxmlformats.org/officeDocument/2006/relationships/image" Target="../media/image504.png"/><Relationship Id="rId85" Type="http://schemas.openxmlformats.org/officeDocument/2006/relationships/customXml" Target="../ink/ink491.xml"/><Relationship Id="rId84" Type="http://schemas.openxmlformats.org/officeDocument/2006/relationships/image" Target="../media/image503.png"/><Relationship Id="rId83" Type="http://schemas.openxmlformats.org/officeDocument/2006/relationships/customXml" Target="../ink/ink490.xml"/><Relationship Id="rId82" Type="http://schemas.openxmlformats.org/officeDocument/2006/relationships/image" Target="../media/image502.png"/><Relationship Id="rId81" Type="http://schemas.openxmlformats.org/officeDocument/2006/relationships/customXml" Target="../ink/ink489.xml"/><Relationship Id="rId80" Type="http://schemas.openxmlformats.org/officeDocument/2006/relationships/image" Target="../media/image501.png"/><Relationship Id="rId8" Type="http://schemas.openxmlformats.org/officeDocument/2006/relationships/image" Target="../media/image465.png"/><Relationship Id="rId79" Type="http://schemas.openxmlformats.org/officeDocument/2006/relationships/customXml" Target="../ink/ink488.xml"/><Relationship Id="rId78" Type="http://schemas.openxmlformats.org/officeDocument/2006/relationships/image" Target="../media/image500.png"/><Relationship Id="rId77" Type="http://schemas.openxmlformats.org/officeDocument/2006/relationships/customXml" Target="../ink/ink487.xml"/><Relationship Id="rId76" Type="http://schemas.openxmlformats.org/officeDocument/2006/relationships/image" Target="../media/image499.png"/><Relationship Id="rId75" Type="http://schemas.openxmlformats.org/officeDocument/2006/relationships/customXml" Target="../ink/ink486.xml"/><Relationship Id="rId74" Type="http://schemas.openxmlformats.org/officeDocument/2006/relationships/image" Target="../media/image498.png"/><Relationship Id="rId73" Type="http://schemas.openxmlformats.org/officeDocument/2006/relationships/customXml" Target="../ink/ink485.xml"/><Relationship Id="rId72" Type="http://schemas.openxmlformats.org/officeDocument/2006/relationships/image" Target="../media/image497.png"/><Relationship Id="rId71" Type="http://schemas.openxmlformats.org/officeDocument/2006/relationships/customXml" Target="../ink/ink484.xml"/><Relationship Id="rId70" Type="http://schemas.openxmlformats.org/officeDocument/2006/relationships/image" Target="../media/image496.png"/><Relationship Id="rId7" Type="http://schemas.openxmlformats.org/officeDocument/2006/relationships/customXml" Target="../ink/ink452.xml"/><Relationship Id="rId69" Type="http://schemas.openxmlformats.org/officeDocument/2006/relationships/customXml" Target="../ink/ink483.xml"/><Relationship Id="rId68" Type="http://schemas.openxmlformats.org/officeDocument/2006/relationships/image" Target="../media/image495.png"/><Relationship Id="rId67" Type="http://schemas.openxmlformats.org/officeDocument/2006/relationships/customXml" Target="../ink/ink482.xml"/><Relationship Id="rId66" Type="http://schemas.openxmlformats.org/officeDocument/2006/relationships/image" Target="../media/image494.png"/><Relationship Id="rId65" Type="http://schemas.openxmlformats.org/officeDocument/2006/relationships/customXml" Target="../ink/ink481.xml"/><Relationship Id="rId64" Type="http://schemas.openxmlformats.org/officeDocument/2006/relationships/image" Target="../media/image493.png"/><Relationship Id="rId63" Type="http://schemas.openxmlformats.org/officeDocument/2006/relationships/customXml" Target="../ink/ink480.xml"/><Relationship Id="rId62" Type="http://schemas.openxmlformats.org/officeDocument/2006/relationships/image" Target="../media/image492.png"/><Relationship Id="rId61" Type="http://schemas.openxmlformats.org/officeDocument/2006/relationships/customXml" Target="../ink/ink479.xml"/><Relationship Id="rId60" Type="http://schemas.openxmlformats.org/officeDocument/2006/relationships/image" Target="../media/image491.png"/><Relationship Id="rId6" Type="http://schemas.openxmlformats.org/officeDocument/2006/relationships/image" Target="../media/image464.png"/><Relationship Id="rId59" Type="http://schemas.openxmlformats.org/officeDocument/2006/relationships/customXml" Target="../ink/ink478.xml"/><Relationship Id="rId58" Type="http://schemas.openxmlformats.org/officeDocument/2006/relationships/image" Target="../media/image490.png"/><Relationship Id="rId57" Type="http://schemas.openxmlformats.org/officeDocument/2006/relationships/customXml" Target="../ink/ink477.xml"/><Relationship Id="rId56" Type="http://schemas.openxmlformats.org/officeDocument/2006/relationships/image" Target="../media/image489.png"/><Relationship Id="rId55" Type="http://schemas.openxmlformats.org/officeDocument/2006/relationships/customXml" Target="../ink/ink476.xml"/><Relationship Id="rId54" Type="http://schemas.openxmlformats.org/officeDocument/2006/relationships/image" Target="../media/image488.png"/><Relationship Id="rId53" Type="http://schemas.openxmlformats.org/officeDocument/2006/relationships/customXml" Target="../ink/ink475.xml"/><Relationship Id="rId52" Type="http://schemas.openxmlformats.org/officeDocument/2006/relationships/image" Target="../media/image487.png"/><Relationship Id="rId51" Type="http://schemas.openxmlformats.org/officeDocument/2006/relationships/customXml" Target="../ink/ink474.xml"/><Relationship Id="rId50" Type="http://schemas.openxmlformats.org/officeDocument/2006/relationships/image" Target="../media/image486.png"/><Relationship Id="rId5" Type="http://schemas.openxmlformats.org/officeDocument/2006/relationships/customXml" Target="../ink/ink451.xml"/><Relationship Id="rId49" Type="http://schemas.openxmlformats.org/officeDocument/2006/relationships/customXml" Target="../ink/ink473.xml"/><Relationship Id="rId48" Type="http://schemas.openxmlformats.org/officeDocument/2006/relationships/image" Target="../media/image485.png"/><Relationship Id="rId47" Type="http://schemas.openxmlformats.org/officeDocument/2006/relationships/customXml" Target="../ink/ink472.xml"/><Relationship Id="rId46" Type="http://schemas.openxmlformats.org/officeDocument/2006/relationships/image" Target="../media/image484.png"/><Relationship Id="rId45" Type="http://schemas.openxmlformats.org/officeDocument/2006/relationships/customXml" Target="../ink/ink471.xml"/><Relationship Id="rId44" Type="http://schemas.openxmlformats.org/officeDocument/2006/relationships/image" Target="../media/image483.png"/><Relationship Id="rId43" Type="http://schemas.openxmlformats.org/officeDocument/2006/relationships/customXml" Target="../ink/ink470.xml"/><Relationship Id="rId42" Type="http://schemas.openxmlformats.org/officeDocument/2006/relationships/image" Target="../media/image482.png"/><Relationship Id="rId41" Type="http://schemas.openxmlformats.org/officeDocument/2006/relationships/customXml" Target="../ink/ink469.xml"/><Relationship Id="rId40" Type="http://schemas.openxmlformats.org/officeDocument/2006/relationships/image" Target="../media/image481.png"/><Relationship Id="rId4" Type="http://schemas.openxmlformats.org/officeDocument/2006/relationships/image" Target="../media/image463.png"/><Relationship Id="rId39" Type="http://schemas.openxmlformats.org/officeDocument/2006/relationships/customXml" Target="../ink/ink468.xml"/><Relationship Id="rId38" Type="http://schemas.openxmlformats.org/officeDocument/2006/relationships/image" Target="../media/image480.png"/><Relationship Id="rId37" Type="http://schemas.openxmlformats.org/officeDocument/2006/relationships/customXml" Target="../ink/ink467.xml"/><Relationship Id="rId36" Type="http://schemas.openxmlformats.org/officeDocument/2006/relationships/image" Target="../media/image479.png"/><Relationship Id="rId35" Type="http://schemas.openxmlformats.org/officeDocument/2006/relationships/customXml" Target="../ink/ink466.xml"/><Relationship Id="rId34" Type="http://schemas.openxmlformats.org/officeDocument/2006/relationships/image" Target="../media/image478.png"/><Relationship Id="rId33" Type="http://schemas.openxmlformats.org/officeDocument/2006/relationships/customXml" Target="../ink/ink465.xml"/><Relationship Id="rId32" Type="http://schemas.openxmlformats.org/officeDocument/2006/relationships/image" Target="../media/image477.png"/><Relationship Id="rId31" Type="http://schemas.openxmlformats.org/officeDocument/2006/relationships/customXml" Target="../ink/ink464.xml"/><Relationship Id="rId30" Type="http://schemas.openxmlformats.org/officeDocument/2006/relationships/image" Target="../media/image476.png"/><Relationship Id="rId3" Type="http://schemas.openxmlformats.org/officeDocument/2006/relationships/tags" Target="../tags/tag106.xml"/><Relationship Id="rId29" Type="http://schemas.openxmlformats.org/officeDocument/2006/relationships/customXml" Target="../ink/ink463.xml"/><Relationship Id="rId28" Type="http://schemas.openxmlformats.org/officeDocument/2006/relationships/image" Target="../media/image475.png"/><Relationship Id="rId27" Type="http://schemas.openxmlformats.org/officeDocument/2006/relationships/customXml" Target="../ink/ink462.xml"/><Relationship Id="rId26" Type="http://schemas.openxmlformats.org/officeDocument/2006/relationships/image" Target="../media/image474.png"/><Relationship Id="rId25" Type="http://schemas.openxmlformats.org/officeDocument/2006/relationships/customXml" Target="../ink/ink461.xml"/><Relationship Id="rId24" Type="http://schemas.openxmlformats.org/officeDocument/2006/relationships/image" Target="../media/image473.png"/><Relationship Id="rId23" Type="http://schemas.openxmlformats.org/officeDocument/2006/relationships/customXml" Target="../ink/ink460.xml"/><Relationship Id="rId22" Type="http://schemas.openxmlformats.org/officeDocument/2006/relationships/image" Target="../media/image472.png"/><Relationship Id="rId21" Type="http://schemas.openxmlformats.org/officeDocument/2006/relationships/customXml" Target="../ink/ink459.xml"/><Relationship Id="rId20" Type="http://schemas.openxmlformats.org/officeDocument/2006/relationships/image" Target="../media/image471.png"/><Relationship Id="rId2" Type="http://schemas.openxmlformats.org/officeDocument/2006/relationships/image" Target="../media/image462.png"/><Relationship Id="rId19" Type="http://schemas.openxmlformats.org/officeDocument/2006/relationships/customXml" Target="../ink/ink458.xml"/><Relationship Id="rId18" Type="http://schemas.openxmlformats.org/officeDocument/2006/relationships/image" Target="../media/image470.png"/><Relationship Id="rId17" Type="http://schemas.openxmlformats.org/officeDocument/2006/relationships/customXml" Target="../ink/ink457.xml"/><Relationship Id="rId16" Type="http://schemas.openxmlformats.org/officeDocument/2006/relationships/image" Target="../media/image469.png"/><Relationship Id="rId15" Type="http://schemas.openxmlformats.org/officeDocument/2006/relationships/customXml" Target="../ink/ink456.xml"/><Relationship Id="rId14" Type="http://schemas.openxmlformats.org/officeDocument/2006/relationships/image" Target="../media/image468.png"/><Relationship Id="rId13" Type="http://schemas.openxmlformats.org/officeDocument/2006/relationships/customXml" Target="../ink/ink455.xml"/><Relationship Id="rId124" Type="http://schemas.openxmlformats.org/officeDocument/2006/relationships/slideLayout" Target="../slideLayouts/slideLayout2.xml"/><Relationship Id="rId123" Type="http://schemas.openxmlformats.org/officeDocument/2006/relationships/tags" Target="../tags/tag107.xml"/><Relationship Id="rId122" Type="http://schemas.openxmlformats.org/officeDocument/2006/relationships/image" Target="../media/image522.png"/><Relationship Id="rId121" Type="http://schemas.openxmlformats.org/officeDocument/2006/relationships/customXml" Target="../ink/ink509.xml"/><Relationship Id="rId120" Type="http://schemas.openxmlformats.org/officeDocument/2006/relationships/image" Target="../media/image521.png"/><Relationship Id="rId12" Type="http://schemas.openxmlformats.org/officeDocument/2006/relationships/image" Target="../media/image467.png"/><Relationship Id="rId119" Type="http://schemas.openxmlformats.org/officeDocument/2006/relationships/customXml" Target="../ink/ink508.xml"/><Relationship Id="rId118" Type="http://schemas.openxmlformats.org/officeDocument/2006/relationships/image" Target="../media/image520.png"/><Relationship Id="rId117" Type="http://schemas.openxmlformats.org/officeDocument/2006/relationships/customXml" Target="../ink/ink507.xml"/><Relationship Id="rId116" Type="http://schemas.openxmlformats.org/officeDocument/2006/relationships/image" Target="../media/image519.png"/><Relationship Id="rId115" Type="http://schemas.openxmlformats.org/officeDocument/2006/relationships/customXml" Target="../ink/ink506.xml"/><Relationship Id="rId114" Type="http://schemas.openxmlformats.org/officeDocument/2006/relationships/image" Target="../media/image518.png"/><Relationship Id="rId113" Type="http://schemas.openxmlformats.org/officeDocument/2006/relationships/customXml" Target="../ink/ink505.xml"/><Relationship Id="rId112" Type="http://schemas.openxmlformats.org/officeDocument/2006/relationships/image" Target="../media/image517.png"/><Relationship Id="rId111" Type="http://schemas.openxmlformats.org/officeDocument/2006/relationships/customXml" Target="../ink/ink504.xml"/><Relationship Id="rId110" Type="http://schemas.openxmlformats.org/officeDocument/2006/relationships/image" Target="../media/image516.png"/><Relationship Id="rId11" Type="http://schemas.openxmlformats.org/officeDocument/2006/relationships/customXml" Target="../ink/ink454.xml"/><Relationship Id="rId109" Type="http://schemas.openxmlformats.org/officeDocument/2006/relationships/customXml" Target="../ink/ink503.xml"/><Relationship Id="rId108" Type="http://schemas.openxmlformats.org/officeDocument/2006/relationships/image" Target="../media/image515.png"/><Relationship Id="rId107" Type="http://schemas.openxmlformats.org/officeDocument/2006/relationships/customXml" Target="../ink/ink502.xml"/><Relationship Id="rId106" Type="http://schemas.openxmlformats.org/officeDocument/2006/relationships/image" Target="../media/image514.png"/><Relationship Id="rId105" Type="http://schemas.openxmlformats.org/officeDocument/2006/relationships/customXml" Target="../ink/ink501.xml"/><Relationship Id="rId104" Type="http://schemas.openxmlformats.org/officeDocument/2006/relationships/image" Target="../media/image513.png"/><Relationship Id="rId103" Type="http://schemas.openxmlformats.org/officeDocument/2006/relationships/customXml" Target="../ink/ink500.xml"/><Relationship Id="rId102" Type="http://schemas.openxmlformats.org/officeDocument/2006/relationships/image" Target="../media/image512.png"/><Relationship Id="rId101" Type="http://schemas.openxmlformats.org/officeDocument/2006/relationships/customXml" Target="../ink/ink499.xml"/><Relationship Id="rId100" Type="http://schemas.openxmlformats.org/officeDocument/2006/relationships/image" Target="../media/image511.png"/><Relationship Id="rId10" Type="http://schemas.openxmlformats.org/officeDocument/2006/relationships/image" Target="../media/image466.png"/><Relationship Id="rId1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110.xml"/><Relationship Id="rId92" Type="http://schemas.openxmlformats.org/officeDocument/2006/relationships/image" Target="../media/image568.png"/><Relationship Id="rId91" Type="http://schemas.openxmlformats.org/officeDocument/2006/relationships/customXml" Target="../ink/ink553.xml"/><Relationship Id="rId90" Type="http://schemas.openxmlformats.org/officeDocument/2006/relationships/image" Target="../media/image567.png"/><Relationship Id="rId9" Type="http://schemas.openxmlformats.org/officeDocument/2006/relationships/customXml" Target="../ink/ink512.xml"/><Relationship Id="rId89" Type="http://schemas.openxmlformats.org/officeDocument/2006/relationships/customXml" Target="../ink/ink552.xml"/><Relationship Id="rId88" Type="http://schemas.openxmlformats.org/officeDocument/2006/relationships/image" Target="../media/image566.png"/><Relationship Id="rId87" Type="http://schemas.openxmlformats.org/officeDocument/2006/relationships/customXml" Target="../ink/ink551.xml"/><Relationship Id="rId86" Type="http://schemas.openxmlformats.org/officeDocument/2006/relationships/image" Target="../media/image565.png"/><Relationship Id="rId85" Type="http://schemas.openxmlformats.org/officeDocument/2006/relationships/customXml" Target="../ink/ink550.xml"/><Relationship Id="rId84" Type="http://schemas.openxmlformats.org/officeDocument/2006/relationships/image" Target="../media/image564.png"/><Relationship Id="rId83" Type="http://schemas.openxmlformats.org/officeDocument/2006/relationships/customXml" Target="../ink/ink549.xml"/><Relationship Id="rId82" Type="http://schemas.openxmlformats.org/officeDocument/2006/relationships/image" Target="../media/image563.png"/><Relationship Id="rId81" Type="http://schemas.openxmlformats.org/officeDocument/2006/relationships/customXml" Target="../ink/ink548.xml"/><Relationship Id="rId80" Type="http://schemas.openxmlformats.org/officeDocument/2006/relationships/image" Target="../media/image562.png"/><Relationship Id="rId8" Type="http://schemas.openxmlformats.org/officeDocument/2006/relationships/image" Target="../media/image526.png"/><Relationship Id="rId79" Type="http://schemas.openxmlformats.org/officeDocument/2006/relationships/customXml" Target="../ink/ink547.xml"/><Relationship Id="rId78" Type="http://schemas.openxmlformats.org/officeDocument/2006/relationships/image" Target="../media/image561.png"/><Relationship Id="rId77" Type="http://schemas.openxmlformats.org/officeDocument/2006/relationships/customXml" Target="../ink/ink546.xml"/><Relationship Id="rId76" Type="http://schemas.openxmlformats.org/officeDocument/2006/relationships/image" Target="../media/image560.png"/><Relationship Id="rId75" Type="http://schemas.openxmlformats.org/officeDocument/2006/relationships/customXml" Target="../ink/ink545.xml"/><Relationship Id="rId74" Type="http://schemas.openxmlformats.org/officeDocument/2006/relationships/image" Target="../media/image559.png"/><Relationship Id="rId73" Type="http://schemas.openxmlformats.org/officeDocument/2006/relationships/customXml" Target="../ink/ink544.xml"/><Relationship Id="rId72" Type="http://schemas.openxmlformats.org/officeDocument/2006/relationships/image" Target="../media/image558.png"/><Relationship Id="rId71" Type="http://schemas.openxmlformats.org/officeDocument/2006/relationships/customXml" Target="../ink/ink543.xml"/><Relationship Id="rId70" Type="http://schemas.openxmlformats.org/officeDocument/2006/relationships/image" Target="../media/image557.png"/><Relationship Id="rId7" Type="http://schemas.openxmlformats.org/officeDocument/2006/relationships/customXml" Target="../ink/ink511.xml"/><Relationship Id="rId69" Type="http://schemas.openxmlformats.org/officeDocument/2006/relationships/customXml" Target="../ink/ink542.xml"/><Relationship Id="rId68" Type="http://schemas.openxmlformats.org/officeDocument/2006/relationships/image" Target="../media/image556.png"/><Relationship Id="rId67" Type="http://schemas.openxmlformats.org/officeDocument/2006/relationships/customXml" Target="../ink/ink541.xml"/><Relationship Id="rId66" Type="http://schemas.openxmlformats.org/officeDocument/2006/relationships/image" Target="../media/image555.png"/><Relationship Id="rId65" Type="http://schemas.openxmlformats.org/officeDocument/2006/relationships/customXml" Target="../ink/ink540.xml"/><Relationship Id="rId64" Type="http://schemas.openxmlformats.org/officeDocument/2006/relationships/image" Target="../media/image554.png"/><Relationship Id="rId63" Type="http://schemas.openxmlformats.org/officeDocument/2006/relationships/customXml" Target="../ink/ink539.xml"/><Relationship Id="rId62" Type="http://schemas.openxmlformats.org/officeDocument/2006/relationships/image" Target="../media/image553.png"/><Relationship Id="rId61" Type="http://schemas.openxmlformats.org/officeDocument/2006/relationships/customXml" Target="../ink/ink538.xml"/><Relationship Id="rId60" Type="http://schemas.openxmlformats.org/officeDocument/2006/relationships/image" Target="../media/image552.png"/><Relationship Id="rId6" Type="http://schemas.openxmlformats.org/officeDocument/2006/relationships/image" Target="../media/image525.png"/><Relationship Id="rId59" Type="http://schemas.openxmlformats.org/officeDocument/2006/relationships/customXml" Target="../ink/ink537.xml"/><Relationship Id="rId58" Type="http://schemas.openxmlformats.org/officeDocument/2006/relationships/image" Target="../media/image551.png"/><Relationship Id="rId57" Type="http://schemas.openxmlformats.org/officeDocument/2006/relationships/customXml" Target="../ink/ink536.xml"/><Relationship Id="rId56" Type="http://schemas.openxmlformats.org/officeDocument/2006/relationships/image" Target="../media/image550.png"/><Relationship Id="rId55" Type="http://schemas.openxmlformats.org/officeDocument/2006/relationships/customXml" Target="../ink/ink535.xml"/><Relationship Id="rId54" Type="http://schemas.openxmlformats.org/officeDocument/2006/relationships/image" Target="../media/image549.png"/><Relationship Id="rId53" Type="http://schemas.openxmlformats.org/officeDocument/2006/relationships/customXml" Target="../ink/ink534.xml"/><Relationship Id="rId52" Type="http://schemas.openxmlformats.org/officeDocument/2006/relationships/image" Target="../media/image548.png"/><Relationship Id="rId51" Type="http://schemas.openxmlformats.org/officeDocument/2006/relationships/customXml" Target="../ink/ink533.xml"/><Relationship Id="rId50" Type="http://schemas.openxmlformats.org/officeDocument/2006/relationships/image" Target="../media/image547.png"/><Relationship Id="rId5" Type="http://schemas.openxmlformats.org/officeDocument/2006/relationships/customXml" Target="../ink/ink510.xml"/><Relationship Id="rId49" Type="http://schemas.openxmlformats.org/officeDocument/2006/relationships/customXml" Target="../ink/ink532.xml"/><Relationship Id="rId48" Type="http://schemas.openxmlformats.org/officeDocument/2006/relationships/image" Target="../media/image546.png"/><Relationship Id="rId47" Type="http://schemas.openxmlformats.org/officeDocument/2006/relationships/customXml" Target="../ink/ink531.xml"/><Relationship Id="rId46" Type="http://schemas.openxmlformats.org/officeDocument/2006/relationships/image" Target="../media/image545.png"/><Relationship Id="rId45" Type="http://schemas.openxmlformats.org/officeDocument/2006/relationships/customXml" Target="../ink/ink530.xml"/><Relationship Id="rId44" Type="http://schemas.openxmlformats.org/officeDocument/2006/relationships/image" Target="../media/image544.png"/><Relationship Id="rId43" Type="http://schemas.openxmlformats.org/officeDocument/2006/relationships/customXml" Target="../ink/ink529.xml"/><Relationship Id="rId42" Type="http://schemas.openxmlformats.org/officeDocument/2006/relationships/image" Target="../media/image543.png"/><Relationship Id="rId41" Type="http://schemas.openxmlformats.org/officeDocument/2006/relationships/customXml" Target="../ink/ink528.xml"/><Relationship Id="rId40" Type="http://schemas.openxmlformats.org/officeDocument/2006/relationships/image" Target="../media/image542.png"/><Relationship Id="rId4" Type="http://schemas.openxmlformats.org/officeDocument/2006/relationships/image" Target="../media/image524.png"/><Relationship Id="rId39" Type="http://schemas.openxmlformats.org/officeDocument/2006/relationships/customXml" Target="../ink/ink527.xml"/><Relationship Id="rId38" Type="http://schemas.openxmlformats.org/officeDocument/2006/relationships/image" Target="../media/image541.png"/><Relationship Id="rId37" Type="http://schemas.openxmlformats.org/officeDocument/2006/relationships/customXml" Target="../ink/ink526.xml"/><Relationship Id="rId36" Type="http://schemas.openxmlformats.org/officeDocument/2006/relationships/image" Target="../media/image540.png"/><Relationship Id="rId35" Type="http://schemas.openxmlformats.org/officeDocument/2006/relationships/customXml" Target="../ink/ink525.xml"/><Relationship Id="rId34" Type="http://schemas.openxmlformats.org/officeDocument/2006/relationships/image" Target="../media/image539.png"/><Relationship Id="rId33" Type="http://schemas.openxmlformats.org/officeDocument/2006/relationships/customXml" Target="../ink/ink524.xml"/><Relationship Id="rId32" Type="http://schemas.openxmlformats.org/officeDocument/2006/relationships/image" Target="../media/image538.png"/><Relationship Id="rId31" Type="http://schemas.openxmlformats.org/officeDocument/2006/relationships/customXml" Target="../ink/ink523.xml"/><Relationship Id="rId30" Type="http://schemas.openxmlformats.org/officeDocument/2006/relationships/image" Target="../media/image537.png"/><Relationship Id="rId3" Type="http://schemas.openxmlformats.org/officeDocument/2006/relationships/tags" Target="../tags/tag109.xml"/><Relationship Id="rId29" Type="http://schemas.openxmlformats.org/officeDocument/2006/relationships/customXml" Target="../ink/ink522.xml"/><Relationship Id="rId28" Type="http://schemas.openxmlformats.org/officeDocument/2006/relationships/image" Target="../media/image536.png"/><Relationship Id="rId27" Type="http://schemas.openxmlformats.org/officeDocument/2006/relationships/customXml" Target="../ink/ink521.xml"/><Relationship Id="rId26" Type="http://schemas.openxmlformats.org/officeDocument/2006/relationships/image" Target="../media/image535.png"/><Relationship Id="rId25" Type="http://schemas.openxmlformats.org/officeDocument/2006/relationships/customXml" Target="../ink/ink520.xml"/><Relationship Id="rId24" Type="http://schemas.openxmlformats.org/officeDocument/2006/relationships/image" Target="../media/image534.png"/><Relationship Id="rId23" Type="http://schemas.openxmlformats.org/officeDocument/2006/relationships/customXml" Target="../ink/ink519.xml"/><Relationship Id="rId22" Type="http://schemas.openxmlformats.org/officeDocument/2006/relationships/image" Target="../media/image533.png"/><Relationship Id="rId21" Type="http://schemas.openxmlformats.org/officeDocument/2006/relationships/customXml" Target="../ink/ink518.xml"/><Relationship Id="rId20" Type="http://schemas.openxmlformats.org/officeDocument/2006/relationships/image" Target="../media/image532.png"/><Relationship Id="rId2" Type="http://schemas.openxmlformats.org/officeDocument/2006/relationships/image" Target="../media/image523.png"/><Relationship Id="rId19" Type="http://schemas.openxmlformats.org/officeDocument/2006/relationships/customXml" Target="../ink/ink517.xml"/><Relationship Id="rId18" Type="http://schemas.openxmlformats.org/officeDocument/2006/relationships/image" Target="../media/image531.png"/><Relationship Id="rId17" Type="http://schemas.openxmlformats.org/officeDocument/2006/relationships/customXml" Target="../ink/ink516.xml"/><Relationship Id="rId16" Type="http://schemas.openxmlformats.org/officeDocument/2006/relationships/image" Target="../media/image530.png"/><Relationship Id="rId15" Type="http://schemas.openxmlformats.org/officeDocument/2006/relationships/customXml" Target="../ink/ink515.xml"/><Relationship Id="rId14" Type="http://schemas.openxmlformats.org/officeDocument/2006/relationships/image" Target="../media/image529.png"/><Relationship Id="rId13" Type="http://schemas.openxmlformats.org/officeDocument/2006/relationships/customXml" Target="../ink/ink514.xml"/><Relationship Id="rId12" Type="http://schemas.openxmlformats.org/officeDocument/2006/relationships/image" Target="../media/image528.png"/><Relationship Id="rId11" Type="http://schemas.openxmlformats.org/officeDocument/2006/relationships/customXml" Target="../ink/ink513.xml"/><Relationship Id="rId10" Type="http://schemas.openxmlformats.org/officeDocument/2006/relationships/image" Target="../media/image527.png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.xml"/><Relationship Id="rId7" Type="http://schemas.openxmlformats.org/officeDocument/2006/relationships/customXml" Target="../ink/ink4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3.png"/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customXml" Target="../ink/ink7.xml"/><Relationship Id="rId8" Type="http://schemas.openxmlformats.org/officeDocument/2006/relationships/customXml" Target="../ink/ink6.xml"/><Relationship Id="rId7" Type="http://schemas.openxmlformats.org/officeDocument/2006/relationships/image" Target="../media/image3.png"/><Relationship Id="rId6" Type="http://schemas.openxmlformats.org/officeDocument/2006/relationships/customXml" Target="../ink/ink5.xml"/><Relationship Id="rId5" Type="http://schemas.openxmlformats.org/officeDocument/2006/relationships/tags" Target="../tags/tag68.xml"/><Relationship Id="rId48" Type="http://schemas.openxmlformats.org/officeDocument/2006/relationships/slideLayout" Target="../slideLayouts/slideLayout2.xml"/><Relationship Id="rId47" Type="http://schemas.openxmlformats.org/officeDocument/2006/relationships/tags" Target="../tags/tag69.xml"/><Relationship Id="rId46" Type="http://schemas.openxmlformats.org/officeDocument/2006/relationships/image" Target="../media/image24.png"/><Relationship Id="rId45" Type="http://schemas.openxmlformats.org/officeDocument/2006/relationships/customXml" Target="../ink/ink25.xml"/><Relationship Id="rId44" Type="http://schemas.openxmlformats.org/officeDocument/2006/relationships/image" Target="../media/image23.png"/><Relationship Id="rId43" Type="http://schemas.openxmlformats.org/officeDocument/2006/relationships/customXml" Target="../ink/ink24.xml"/><Relationship Id="rId42" Type="http://schemas.openxmlformats.org/officeDocument/2006/relationships/image" Target="../media/image22.png"/><Relationship Id="rId41" Type="http://schemas.openxmlformats.org/officeDocument/2006/relationships/customXml" Target="../ink/ink23.xml"/><Relationship Id="rId40" Type="http://schemas.openxmlformats.org/officeDocument/2006/relationships/image" Target="../media/image21.png"/><Relationship Id="rId4" Type="http://schemas.openxmlformats.org/officeDocument/2006/relationships/image" Target="../media/image5.png"/><Relationship Id="rId39" Type="http://schemas.openxmlformats.org/officeDocument/2006/relationships/customXml" Target="../ink/ink22.xml"/><Relationship Id="rId38" Type="http://schemas.openxmlformats.org/officeDocument/2006/relationships/image" Target="../media/image20.png"/><Relationship Id="rId37" Type="http://schemas.openxmlformats.org/officeDocument/2006/relationships/customXml" Target="../ink/ink21.xml"/><Relationship Id="rId36" Type="http://schemas.openxmlformats.org/officeDocument/2006/relationships/image" Target="../media/image19.png"/><Relationship Id="rId35" Type="http://schemas.openxmlformats.org/officeDocument/2006/relationships/customXml" Target="../ink/ink20.xml"/><Relationship Id="rId34" Type="http://schemas.openxmlformats.org/officeDocument/2006/relationships/image" Target="../media/image18.png"/><Relationship Id="rId33" Type="http://schemas.openxmlformats.org/officeDocument/2006/relationships/customXml" Target="../ink/ink19.xml"/><Relationship Id="rId32" Type="http://schemas.openxmlformats.org/officeDocument/2006/relationships/image" Target="../media/image17.png"/><Relationship Id="rId31" Type="http://schemas.openxmlformats.org/officeDocument/2006/relationships/customXml" Target="../ink/ink18.xml"/><Relationship Id="rId30" Type="http://schemas.openxmlformats.org/officeDocument/2006/relationships/image" Target="../media/image16.png"/><Relationship Id="rId3" Type="http://schemas.openxmlformats.org/officeDocument/2006/relationships/tags" Target="../tags/tag67.xml"/><Relationship Id="rId29" Type="http://schemas.openxmlformats.org/officeDocument/2006/relationships/customXml" Target="../ink/ink17.xml"/><Relationship Id="rId28" Type="http://schemas.openxmlformats.org/officeDocument/2006/relationships/image" Target="../media/image15.png"/><Relationship Id="rId27" Type="http://schemas.openxmlformats.org/officeDocument/2006/relationships/customXml" Target="../ink/ink16.xml"/><Relationship Id="rId26" Type="http://schemas.openxmlformats.org/officeDocument/2006/relationships/image" Target="../media/image14.png"/><Relationship Id="rId25" Type="http://schemas.openxmlformats.org/officeDocument/2006/relationships/customXml" Target="../ink/ink15.xml"/><Relationship Id="rId24" Type="http://schemas.openxmlformats.org/officeDocument/2006/relationships/image" Target="../media/image13.png"/><Relationship Id="rId23" Type="http://schemas.openxmlformats.org/officeDocument/2006/relationships/customXml" Target="../ink/ink14.xml"/><Relationship Id="rId22" Type="http://schemas.openxmlformats.org/officeDocument/2006/relationships/image" Target="../media/image12.png"/><Relationship Id="rId21" Type="http://schemas.openxmlformats.org/officeDocument/2006/relationships/customXml" Target="../ink/ink13.xml"/><Relationship Id="rId20" Type="http://schemas.openxmlformats.org/officeDocument/2006/relationships/image" Target="../media/image11.png"/><Relationship Id="rId2" Type="http://schemas.openxmlformats.org/officeDocument/2006/relationships/image" Target="../media/image4.png"/><Relationship Id="rId19" Type="http://schemas.openxmlformats.org/officeDocument/2006/relationships/customXml" Target="../ink/ink12.xml"/><Relationship Id="rId18" Type="http://schemas.openxmlformats.org/officeDocument/2006/relationships/image" Target="../media/image10.png"/><Relationship Id="rId17" Type="http://schemas.openxmlformats.org/officeDocument/2006/relationships/customXml" Target="../ink/ink11.xml"/><Relationship Id="rId16" Type="http://schemas.openxmlformats.org/officeDocument/2006/relationships/image" Target="../media/image9.png"/><Relationship Id="rId15" Type="http://schemas.openxmlformats.org/officeDocument/2006/relationships/customXml" Target="../ink/ink10.xml"/><Relationship Id="rId14" Type="http://schemas.openxmlformats.org/officeDocument/2006/relationships/image" Target="../media/image8.png"/><Relationship Id="rId13" Type="http://schemas.openxmlformats.org/officeDocument/2006/relationships/customXml" Target="../ink/ink9.xml"/><Relationship Id="rId12" Type="http://schemas.openxmlformats.org/officeDocument/2006/relationships/image" Target="../media/image7.png"/><Relationship Id="rId11" Type="http://schemas.openxmlformats.org/officeDocument/2006/relationships/customXml" Target="../ink/ink8.xml"/><Relationship Id="rId10" Type="http://schemas.openxmlformats.org/officeDocument/2006/relationships/image" Target="../media/image6.png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75.xml"/><Relationship Id="rId77" Type="http://schemas.openxmlformats.org/officeDocument/2006/relationships/slideLayout" Target="../slideLayouts/slideLayout2.xml"/><Relationship Id="rId76" Type="http://schemas.openxmlformats.org/officeDocument/2006/relationships/tags" Target="../tags/tag82.xml"/><Relationship Id="rId75" Type="http://schemas.openxmlformats.org/officeDocument/2006/relationships/image" Target="../media/image58.png"/><Relationship Id="rId74" Type="http://schemas.openxmlformats.org/officeDocument/2006/relationships/customXml" Target="../ink/ink54.xml"/><Relationship Id="rId73" Type="http://schemas.openxmlformats.org/officeDocument/2006/relationships/image" Target="../media/image57.png"/><Relationship Id="rId72" Type="http://schemas.openxmlformats.org/officeDocument/2006/relationships/customXml" Target="../ink/ink53.xml"/><Relationship Id="rId71" Type="http://schemas.openxmlformats.org/officeDocument/2006/relationships/image" Target="../media/image56.png"/><Relationship Id="rId70" Type="http://schemas.openxmlformats.org/officeDocument/2006/relationships/customXml" Target="../ink/ink52.xml"/><Relationship Id="rId7" Type="http://schemas.openxmlformats.org/officeDocument/2006/relationships/tags" Target="../tags/tag74.xml"/><Relationship Id="rId69" Type="http://schemas.openxmlformats.org/officeDocument/2006/relationships/image" Target="../media/image55.png"/><Relationship Id="rId68" Type="http://schemas.openxmlformats.org/officeDocument/2006/relationships/customXml" Target="../ink/ink51.xml"/><Relationship Id="rId67" Type="http://schemas.openxmlformats.org/officeDocument/2006/relationships/image" Target="../media/image54.png"/><Relationship Id="rId66" Type="http://schemas.openxmlformats.org/officeDocument/2006/relationships/customXml" Target="../ink/ink50.xml"/><Relationship Id="rId65" Type="http://schemas.openxmlformats.org/officeDocument/2006/relationships/image" Target="../media/image53.png"/><Relationship Id="rId64" Type="http://schemas.openxmlformats.org/officeDocument/2006/relationships/customXml" Target="../ink/ink49.xml"/><Relationship Id="rId63" Type="http://schemas.openxmlformats.org/officeDocument/2006/relationships/image" Target="../media/image52.png"/><Relationship Id="rId62" Type="http://schemas.openxmlformats.org/officeDocument/2006/relationships/customXml" Target="../ink/ink48.xml"/><Relationship Id="rId61" Type="http://schemas.openxmlformats.org/officeDocument/2006/relationships/image" Target="../media/image51.png"/><Relationship Id="rId60" Type="http://schemas.openxmlformats.org/officeDocument/2006/relationships/customXml" Target="../ink/ink47.xml"/><Relationship Id="rId6" Type="http://schemas.openxmlformats.org/officeDocument/2006/relationships/image" Target="../media/image26.png"/><Relationship Id="rId59" Type="http://schemas.openxmlformats.org/officeDocument/2006/relationships/image" Target="../media/image50.png"/><Relationship Id="rId58" Type="http://schemas.openxmlformats.org/officeDocument/2006/relationships/customXml" Target="../ink/ink46.xml"/><Relationship Id="rId57" Type="http://schemas.openxmlformats.org/officeDocument/2006/relationships/image" Target="../media/image49.png"/><Relationship Id="rId56" Type="http://schemas.openxmlformats.org/officeDocument/2006/relationships/customXml" Target="../ink/ink45.xml"/><Relationship Id="rId55" Type="http://schemas.openxmlformats.org/officeDocument/2006/relationships/image" Target="../media/image48.png"/><Relationship Id="rId54" Type="http://schemas.openxmlformats.org/officeDocument/2006/relationships/customXml" Target="../ink/ink44.xml"/><Relationship Id="rId53" Type="http://schemas.openxmlformats.org/officeDocument/2006/relationships/image" Target="../media/image47.png"/><Relationship Id="rId52" Type="http://schemas.openxmlformats.org/officeDocument/2006/relationships/customXml" Target="../ink/ink43.xml"/><Relationship Id="rId51" Type="http://schemas.openxmlformats.org/officeDocument/2006/relationships/image" Target="../media/image46.png"/><Relationship Id="rId50" Type="http://schemas.openxmlformats.org/officeDocument/2006/relationships/customXml" Target="../ink/ink42.xml"/><Relationship Id="rId5" Type="http://schemas.openxmlformats.org/officeDocument/2006/relationships/tags" Target="../tags/tag73.xml"/><Relationship Id="rId49" Type="http://schemas.openxmlformats.org/officeDocument/2006/relationships/image" Target="../media/image45.png"/><Relationship Id="rId48" Type="http://schemas.openxmlformats.org/officeDocument/2006/relationships/customXml" Target="../ink/ink41.xml"/><Relationship Id="rId47" Type="http://schemas.openxmlformats.org/officeDocument/2006/relationships/image" Target="../media/image44.png"/><Relationship Id="rId46" Type="http://schemas.openxmlformats.org/officeDocument/2006/relationships/customXml" Target="../ink/ink40.xml"/><Relationship Id="rId45" Type="http://schemas.openxmlformats.org/officeDocument/2006/relationships/image" Target="../media/image43.png"/><Relationship Id="rId44" Type="http://schemas.openxmlformats.org/officeDocument/2006/relationships/customXml" Target="../ink/ink39.xml"/><Relationship Id="rId43" Type="http://schemas.openxmlformats.org/officeDocument/2006/relationships/image" Target="../media/image42.png"/><Relationship Id="rId42" Type="http://schemas.openxmlformats.org/officeDocument/2006/relationships/customXml" Target="../ink/ink38.xml"/><Relationship Id="rId41" Type="http://schemas.openxmlformats.org/officeDocument/2006/relationships/image" Target="../media/image41.png"/><Relationship Id="rId40" Type="http://schemas.openxmlformats.org/officeDocument/2006/relationships/customXml" Target="../ink/ink37.xml"/><Relationship Id="rId4" Type="http://schemas.openxmlformats.org/officeDocument/2006/relationships/tags" Target="../tags/tag72.xml"/><Relationship Id="rId39" Type="http://schemas.openxmlformats.org/officeDocument/2006/relationships/image" Target="../media/image40.png"/><Relationship Id="rId38" Type="http://schemas.openxmlformats.org/officeDocument/2006/relationships/customXml" Target="../ink/ink36.xml"/><Relationship Id="rId37" Type="http://schemas.openxmlformats.org/officeDocument/2006/relationships/image" Target="../media/image39.png"/><Relationship Id="rId36" Type="http://schemas.openxmlformats.org/officeDocument/2006/relationships/customXml" Target="../ink/ink35.xml"/><Relationship Id="rId35" Type="http://schemas.openxmlformats.org/officeDocument/2006/relationships/image" Target="../media/image38.png"/><Relationship Id="rId34" Type="http://schemas.openxmlformats.org/officeDocument/2006/relationships/customXml" Target="../ink/ink34.xml"/><Relationship Id="rId33" Type="http://schemas.openxmlformats.org/officeDocument/2006/relationships/image" Target="../media/image37.png"/><Relationship Id="rId32" Type="http://schemas.openxmlformats.org/officeDocument/2006/relationships/customXml" Target="../ink/ink33.xml"/><Relationship Id="rId31" Type="http://schemas.openxmlformats.org/officeDocument/2006/relationships/image" Target="../media/image36.png"/><Relationship Id="rId30" Type="http://schemas.openxmlformats.org/officeDocument/2006/relationships/customXml" Target="../ink/ink32.xml"/><Relationship Id="rId3" Type="http://schemas.openxmlformats.org/officeDocument/2006/relationships/image" Target="../media/image25.png"/><Relationship Id="rId29" Type="http://schemas.openxmlformats.org/officeDocument/2006/relationships/image" Target="../media/image35.png"/><Relationship Id="rId28" Type="http://schemas.openxmlformats.org/officeDocument/2006/relationships/customXml" Target="../ink/ink31.xml"/><Relationship Id="rId27" Type="http://schemas.openxmlformats.org/officeDocument/2006/relationships/image" Target="../media/image34.png"/><Relationship Id="rId26" Type="http://schemas.openxmlformats.org/officeDocument/2006/relationships/customXml" Target="../ink/ink30.xml"/><Relationship Id="rId25" Type="http://schemas.openxmlformats.org/officeDocument/2006/relationships/image" Target="../media/image33.png"/><Relationship Id="rId24" Type="http://schemas.openxmlformats.org/officeDocument/2006/relationships/customXml" Target="../ink/ink29.xml"/><Relationship Id="rId23" Type="http://schemas.openxmlformats.org/officeDocument/2006/relationships/image" Target="../media/image32.png"/><Relationship Id="rId22" Type="http://schemas.openxmlformats.org/officeDocument/2006/relationships/customXml" Target="../ink/ink28.xml"/><Relationship Id="rId21" Type="http://schemas.openxmlformats.org/officeDocument/2006/relationships/image" Target="../media/image31.png"/><Relationship Id="rId20" Type="http://schemas.openxmlformats.org/officeDocument/2006/relationships/customXml" Target="../ink/ink27.xml"/><Relationship Id="rId2" Type="http://schemas.openxmlformats.org/officeDocument/2006/relationships/tags" Target="../tags/tag71.xml"/><Relationship Id="rId19" Type="http://schemas.openxmlformats.org/officeDocument/2006/relationships/image" Target="../media/image30.png"/><Relationship Id="rId18" Type="http://schemas.openxmlformats.org/officeDocument/2006/relationships/customXml" Target="../ink/ink26.xml"/><Relationship Id="rId17" Type="http://schemas.openxmlformats.org/officeDocument/2006/relationships/image" Target="../media/image29.png"/><Relationship Id="rId16" Type="http://schemas.openxmlformats.org/officeDocument/2006/relationships/tags" Target="../tags/tag81.xml"/><Relationship Id="rId15" Type="http://schemas.openxmlformats.org/officeDocument/2006/relationships/image" Target="../media/image28.png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tags" Target="../tags/tag70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customXml" Target="../ink/ink57.xml"/><Relationship Id="rId8" Type="http://schemas.openxmlformats.org/officeDocument/2006/relationships/image" Target="../media/image62.png"/><Relationship Id="rId7" Type="http://schemas.openxmlformats.org/officeDocument/2006/relationships/customXml" Target="../ink/ink56.xml"/><Relationship Id="rId6" Type="http://schemas.openxmlformats.org/officeDocument/2006/relationships/image" Target="../media/image61.png"/><Relationship Id="rId5" Type="http://schemas.openxmlformats.org/officeDocument/2006/relationships/customXml" Target="../ink/ink55.xml"/><Relationship Id="rId4" Type="http://schemas.openxmlformats.org/officeDocument/2006/relationships/image" Target="../media/image60.png"/><Relationship Id="rId3" Type="http://schemas.openxmlformats.org/officeDocument/2006/relationships/tags" Target="../tags/tag84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85.xml"/><Relationship Id="rId22" Type="http://schemas.openxmlformats.org/officeDocument/2006/relationships/image" Target="../media/image69.png"/><Relationship Id="rId21" Type="http://schemas.openxmlformats.org/officeDocument/2006/relationships/customXml" Target="../ink/ink63.xml"/><Relationship Id="rId20" Type="http://schemas.openxmlformats.org/officeDocument/2006/relationships/image" Target="../media/image68.png"/><Relationship Id="rId2" Type="http://schemas.openxmlformats.org/officeDocument/2006/relationships/image" Target="../media/image59.png"/><Relationship Id="rId19" Type="http://schemas.openxmlformats.org/officeDocument/2006/relationships/customXml" Target="../ink/ink62.xml"/><Relationship Id="rId18" Type="http://schemas.openxmlformats.org/officeDocument/2006/relationships/image" Target="../media/image67.png"/><Relationship Id="rId17" Type="http://schemas.openxmlformats.org/officeDocument/2006/relationships/customXml" Target="../ink/ink61.xml"/><Relationship Id="rId16" Type="http://schemas.openxmlformats.org/officeDocument/2006/relationships/image" Target="../media/image66.png"/><Relationship Id="rId15" Type="http://schemas.openxmlformats.org/officeDocument/2006/relationships/customXml" Target="../ink/ink60.xml"/><Relationship Id="rId14" Type="http://schemas.openxmlformats.org/officeDocument/2006/relationships/image" Target="../media/image65.png"/><Relationship Id="rId13" Type="http://schemas.openxmlformats.org/officeDocument/2006/relationships/customXml" Target="../ink/ink59.xml"/><Relationship Id="rId12" Type="http://schemas.openxmlformats.org/officeDocument/2006/relationships/image" Target="../media/image64.png"/><Relationship Id="rId11" Type="http://schemas.openxmlformats.org/officeDocument/2006/relationships/customXml" Target="../ink/ink58.xml"/><Relationship Id="rId10" Type="http://schemas.openxmlformats.org/officeDocument/2006/relationships/image" Target="../media/image63.png"/><Relationship Id="rId1" Type="http://schemas.openxmlformats.org/officeDocument/2006/relationships/tags" Target="../tags/tag83.xml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11.xml"/><Relationship Id="rId98" Type="http://schemas.openxmlformats.org/officeDocument/2006/relationships/image" Target="../media/image117.png"/><Relationship Id="rId97" Type="http://schemas.openxmlformats.org/officeDocument/2006/relationships/customXml" Target="../ink/ink110.xml"/><Relationship Id="rId96" Type="http://schemas.openxmlformats.org/officeDocument/2006/relationships/image" Target="../media/image116.png"/><Relationship Id="rId95" Type="http://schemas.openxmlformats.org/officeDocument/2006/relationships/customXml" Target="../ink/ink109.xml"/><Relationship Id="rId94" Type="http://schemas.openxmlformats.org/officeDocument/2006/relationships/image" Target="../media/image115.png"/><Relationship Id="rId93" Type="http://schemas.openxmlformats.org/officeDocument/2006/relationships/customXml" Target="../ink/ink108.xml"/><Relationship Id="rId92" Type="http://schemas.openxmlformats.org/officeDocument/2006/relationships/image" Target="../media/image114.png"/><Relationship Id="rId91" Type="http://schemas.openxmlformats.org/officeDocument/2006/relationships/customXml" Target="../ink/ink107.xml"/><Relationship Id="rId90" Type="http://schemas.openxmlformats.org/officeDocument/2006/relationships/image" Target="../media/image113.png"/><Relationship Id="rId9" Type="http://schemas.openxmlformats.org/officeDocument/2006/relationships/customXml" Target="../ink/ink66.xml"/><Relationship Id="rId89" Type="http://schemas.openxmlformats.org/officeDocument/2006/relationships/customXml" Target="../ink/ink106.xml"/><Relationship Id="rId88" Type="http://schemas.openxmlformats.org/officeDocument/2006/relationships/image" Target="../media/image112.png"/><Relationship Id="rId87" Type="http://schemas.openxmlformats.org/officeDocument/2006/relationships/customXml" Target="../ink/ink105.xml"/><Relationship Id="rId86" Type="http://schemas.openxmlformats.org/officeDocument/2006/relationships/image" Target="../media/image111.png"/><Relationship Id="rId85" Type="http://schemas.openxmlformats.org/officeDocument/2006/relationships/customXml" Target="../ink/ink104.xml"/><Relationship Id="rId84" Type="http://schemas.openxmlformats.org/officeDocument/2006/relationships/image" Target="../media/image110.png"/><Relationship Id="rId83" Type="http://schemas.openxmlformats.org/officeDocument/2006/relationships/customXml" Target="../ink/ink103.xml"/><Relationship Id="rId82" Type="http://schemas.openxmlformats.org/officeDocument/2006/relationships/image" Target="../media/image109.png"/><Relationship Id="rId81" Type="http://schemas.openxmlformats.org/officeDocument/2006/relationships/customXml" Target="../ink/ink102.xml"/><Relationship Id="rId80" Type="http://schemas.openxmlformats.org/officeDocument/2006/relationships/image" Target="../media/image108.png"/><Relationship Id="rId8" Type="http://schemas.openxmlformats.org/officeDocument/2006/relationships/image" Target="../media/image72.png"/><Relationship Id="rId79" Type="http://schemas.openxmlformats.org/officeDocument/2006/relationships/customXml" Target="../ink/ink101.xml"/><Relationship Id="rId78" Type="http://schemas.openxmlformats.org/officeDocument/2006/relationships/image" Target="../media/image107.png"/><Relationship Id="rId77" Type="http://schemas.openxmlformats.org/officeDocument/2006/relationships/customXml" Target="../ink/ink100.xml"/><Relationship Id="rId76" Type="http://schemas.openxmlformats.org/officeDocument/2006/relationships/image" Target="../media/image106.png"/><Relationship Id="rId75" Type="http://schemas.openxmlformats.org/officeDocument/2006/relationships/customXml" Target="../ink/ink99.xml"/><Relationship Id="rId74" Type="http://schemas.openxmlformats.org/officeDocument/2006/relationships/image" Target="../media/image105.png"/><Relationship Id="rId73" Type="http://schemas.openxmlformats.org/officeDocument/2006/relationships/customXml" Target="../ink/ink98.xml"/><Relationship Id="rId72" Type="http://schemas.openxmlformats.org/officeDocument/2006/relationships/image" Target="../media/image104.png"/><Relationship Id="rId71" Type="http://schemas.openxmlformats.org/officeDocument/2006/relationships/customXml" Target="../ink/ink97.xml"/><Relationship Id="rId70" Type="http://schemas.openxmlformats.org/officeDocument/2006/relationships/image" Target="../media/image103.png"/><Relationship Id="rId7" Type="http://schemas.openxmlformats.org/officeDocument/2006/relationships/customXml" Target="../ink/ink65.xml"/><Relationship Id="rId69" Type="http://schemas.openxmlformats.org/officeDocument/2006/relationships/customXml" Target="../ink/ink96.xml"/><Relationship Id="rId68" Type="http://schemas.openxmlformats.org/officeDocument/2006/relationships/image" Target="../media/image102.png"/><Relationship Id="rId67" Type="http://schemas.openxmlformats.org/officeDocument/2006/relationships/customXml" Target="../ink/ink95.xml"/><Relationship Id="rId66" Type="http://schemas.openxmlformats.org/officeDocument/2006/relationships/image" Target="../media/image101.png"/><Relationship Id="rId65" Type="http://schemas.openxmlformats.org/officeDocument/2006/relationships/customXml" Target="../ink/ink94.xml"/><Relationship Id="rId64" Type="http://schemas.openxmlformats.org/officeDocument/2006/relationships/image" Target="../media/image100.png"/><Relationship Id="rId63" Type="http://schemas.openxmlformats.org/officeDocument/2006/relationships/customXml" Target="../ink/ink93.xml"/><Relationship Id="rId62" Type="http://schemas.openxmlformats.org/officeDocument/2006/relationships/image" Target="../media/image99.png"/><Relationship Id="rId61" Type="http://schemas.openxmlformats.org/officeDocument/2006/relationships/customXml" Target="../ink/ink92.xml"/><Relationship Id="rId60" Type="http://schemas.openxmlformats.org/officeDocument/2006/relationships/image" Target="../media/image98.png"/><Relationship Id="rId6" Type="http://schemas.openxmlformats.org/officeDocument/2006/relationships/image" Target="../media/image3.png"/><Relationship Id="rId59" Type="http://schemas.openxmlformats.org/officeDocument/2006/relationships/customXml" Target="../ink/ink91.xml"/><Relationship Id="rId58" Type="http://schemas.openxmlformats.org/officeDocument/2006/relationships/image" Target="../media/image97.png"/><Relationship Id="rId57" Type="http://schemas.openxmlformats.org/officeDocument/2006/relationships/customXml" Target="../ink/ink90.xml"/><Relationship Id="rId56" Type="http://schemas.openxmlformats.org/officeDocument/2006/relationships/image" Target="../media/image96.png"/><Relationship Id="rId55" Type="http://schemas.openxmlformats.org/officeDocument/2006/relationships/customXml" Target="../ink/ink89.xml"/><Relationship Id="rId54" Type="http://schemas.openxmlformats.org/officeDocument/2006/relationships/image" Target="../media/image95.png"/><Relationship Id="rId53" Type="http://schemas.openxmlformats.org/officeDocument/2006/relationships/customXml" Target="../ink/ink88.xml"/><Relationship Id="rId52" Type="http://schemas.openxmlformats.org/officeDocument/2006/relationships/image" Target="../media/image94.png"/><Relationship Id="rId51" Type="http://schemas.openxmlformats.org/officeDocument/2006/relationships/customXml" Target="../ink/ink87.xml"/><Relationship Id="rId50" Type="http://schemas.openxmlformats.org/officeDocument/2006/relationships/image" Target="../media/image93.png"/><Relationship Id="rId5" Type="http://schemas.openxmlformats.org/officeDocument/2006/relationships/customXml" Target="../ink/ink64.xml"/><Relationship Id="rId49" Type="http://schemas.openxmlformats.org/officeDocument/2006/relationships/customXml" Target="../ink/ink86.xml"/><Relationship Id="rId48" Type="http://schemas.openxmlformats.org/officeDocument/2006/relationships/image" Target="../media/image92.png"/><Relationship Id="rId47" Type="http://schemas.openxmlformats.org/officeDocument/2006/relationships/customXml" Target="../ink/ink85.xml"/><Relationship Id="rId46" Type="http://schemas.openxmlformats.org/officeDocument/2006/relationships/image" Target="../media/image91.png"/><Relationship Id="rId45" Type="http://schemas.openxmlformats.org/officeDocument/2006/relationships/customXml" Target="../ink/ink84.xml"/><Relationship Id="rId44" Type="http://schemas.openxmlformats.org/officeDocument/2006/relationships/image" Target="../media/image90.png"/><Relationship Id="rId43" Type="http://schemas.openxmlformats.org/officeDocument/2006/relationships/customXml" Target="../ink/ink83.xml"/><Relationship Id="rId42" Type="http://schemas.openxmlformats.org/officeDocument/2006/relationships/image" Target="../media/image89.png"/><Relationship Id="rId41" Type="http://schemas.openxmlformats.org/officeDocument/2006/relationships/customXml" Target="../ink/ink82.xml"/><Relationship Id="rId40" Type="http://schemas.openxmlformats.org/officeDocument/2006/relationships/image" Target="../media/image88.png"/><Relationship Id="rId4" Type="http://schemas.openxmlformats.org/officeDocument/2006/relationships/image" Target="../media/image71.png"/><Relationship Id="rId39" Type="http://schemas.openxmlformats.org/officeDocument/2006/relationships/customXml" Target="../ink/ink81.xml"/><Relationship Id="rId38" Type="http://schemas.openxmlformats.org/officeDocument/2006/relationships/image" Target="../media/image87.png"/><Relationship Id="rId37" Type="http://schemas.openxmlformats.org/officeDocument/2006/relationships/customXml" Target="../ink/ink80.xml"/><Relationship Id="rId36" Type="http://schemas.openxmlformats.org/officeDocument/2006/relationships/image" Target="../media/image86.png"/><Relationship Id="rId35" Type="http://schemas.openxmlformats.org/officeDocument/2006/relationships/customXml" Target="../ink/ink79.xml"/><Relationship Id="rId34" Type="http://schemas.openxmlformats.org/officeDocument/2006/relationships/image" Target="../media/image85.png"/><Relationship Id="rId33" Type="http://schemas.openxmlformats.org/officeDocument/2006/relationships/customXml" Target="../ink/ink78.xml"/><Relationship Id="rId32" Type="http://schemas.openxmlformats.org/officeDocument/2006/relationships/image" Target="../media/image84.png"/><Relationship Id="rId31" Type="http://schemas.openxmlformats.org/officeDocument/2006/relationships/customXml" Target="../ink/ink77.xml"/><Relationship Id="rId30" Type="http://schemas.openxmlformats.org/officeDocument/2006/relationships/image" Target="../media/image83.png"/><Relationship Id="rId3" Type="http://schemas.openxmlformats.org/officeDocument/2006/relationships/tags" Target="../tags/tag87.xml"/><Relationship Id="rId29" Type="http://schemas.openxmlformats.org/officeDocument/2006/relationships/customXml" Target="../ink/ink76.xml"/><Relationship Id="rId28" Type="http://schemas.openxmlformats.org/officeDocument/2006/relationships/image" Target="../media/image82.png"/><Relationship Id="rId27" Type="http://schemas.openxmlformats.org/officeDocument/2006/relationships/customXml" Target="../ink/ink75.xml"/><Relationship Id="rId26" Type="http://schemas.openxmlformats.org/officeDocument/2006/relationships/image" Target="../media/image81.png"/><Relationship Id="rId25" Type="http://schemas.openxmlformats.org/officeDocument/2006/relationships/customXml" Target="../ink/ink74.xml"/><Relationship Id="rId24" Type="http://schemas.openxmlformats.org/officeDocument/2006/relationships/image" Target="../media/image80.png"/><Relationship Id="rId23" Type="http://schemas.openxmlformats.org/officeDocument/2006/relationships/customXml" Target="../ink/ink73.xml"/><Relationship Id="rId22" Type="http://schemas.openxmlformats.org/officeDocument/2006/relationships/image" Target="../media/image79.png"/><Relationship Id="rId21" Type="http://schemas.openxmlformats.org/officeDocument/2006/relationships/customXml" Target="../ink/ink72.xml"/><Relationship Id="rId20" Type="http://schemas.openxmlformats.org/officeDocument/2006/relationships/image" Target="../media/image78.png"/><Relationship Id="rId2" Type="http://schemas.openxmlformats.org/officeDocument/2006/relationships/image" Target="../media/image70.png"/><Relationship Id="rId19" Type="http://schemas.openxmlformats.org/officeDocument/2006/relationships/customXml" Target="../ink/ink71.xml"/><Relationship Id="rId18" Type="http://schemas.openxmlformats.org/officeDocument/2006/relationships/image" Target="../media/image77.png"/><Relationship Id="rId17" Type="http://schemas.openxmlformats.org/officeDocument/2006/relationships/customXml" Target="../ink/ink70.xml"/><Relationship Id="rId16" Type="http://schemas.openxmlformats.org/officeDocument/2006/relationships/image" Target="../media/image76.png"/><Relationship Id="rId15" Type="http://schemas.openxmlformats.org/officeDocument/2006/relationships/customXml" Target="../ink/ink69.xml"/><Relationship Id="rId14" Type="http://schemas.openxmlformats.org/officeDocument/2006/relationships/image" Target="../media/image75.png"/><Relationship Id="rId13" Type="http://schemas.openxmlformats.org/officeDocument/2006/relationships/customXml" Target="../ink/ink68.xml"/><Relationship Id="rId12" Type="http://schemas.openxmlformats.org/officeDocument/2006/relationships/image" Target="../media/image74.png"/><Relationship Id="rId114" Type="http://schemas.openxmlformats.org/officeDocument/2006/relationships/slideLayout" Target="../slideLayouts/slideLayout2.xml"/><Relationship Id="rId113" Type="http://schemas.openxmlformats.org/officeDocument/2006/relationships/tags" Target="../tags/tag88.xml"/><Relationship Id="rId112" Type="http://schemas.openxmlformats.org/officeDocument/2006/relationships/image" Target="../media/image124.png"/><Relationship Id="rId111" Type="http://schemas.openxmlformats.org/officeDocument/2006/relationships/customXml" Target="../ink/ink117.xml"/><Relationship Id="rId110" Type="http://schemas.openxmlformats.org/officeDocument/2006/relationships/image" Target="../media/image123.png"/><Relationship Id="rId11" Type="http://schemas.openxmlformats.org/officeDocument/2006/relationships/customXml" Target="../ink/ink67.xml"/><Relationship Id="rId109" Type="http://schemas.openxmlformats.org/officeDocument/2006/relationships/customXml" Target="../ink/ink116.xml"/><Relationship Id="rId108" Type="http://schemas.openxmlformats.org/officeDocument/2006/relationships/image" Target="../media/image122.png"/><Relationship Id="rId107" Type="http://schemas.openxmlformats.org/officeDocument/2006/relationships/customXml" Target="../ink/ink115.xml"/><Relationship Id="rId106" Type="http://schemas.openxmlformats.org/officeDocument/2006/relationships/image" Target="../media/image121.png"/><Relationship Id="rId105" Type="http://schemas.openxmlformats.org/officeDocument/2006/relationships/customXml" Target="../ink/ink114.xml"/><Relationship Id="rId104" Type="http://schemas.openxmlformats.org/officeDocument/2006/relationships/image" Target="../media/image120.png"/><Relationship Id="rId103" Type="http://schemas.openxmlformats.org/officeDocument/2006/relationships/customXml" Target="../ink/ink113.xml"/><Relationship Id="rId102" Type="http://schemas.openxmlformats.org/officeDocument/2006/relationships/image" Target="../media/image119.png"/><Relationship Id="rId101" Type="http://schemas.openxmlformats.org/officeDocument/2006/relationships/customXml" Target="../ink/ink112.xml"/><Relationship Id="rId100" Type="http://schemas.openxmlformats.org/officeDocument/2006/relationships/image" Target="../media/image118.png"/><Relationship Id="rId10" Type="http://schemas.openxmlformats.org/officeDocument/2006/relationships/image" Target="../media/image73.png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customXml" Target="../ink/ink121.xml"/><Relationship Id="rId8" Type="http://schemas.openxmlformats.org/officeDocument/2006/relationships/image" Target="../media/image127.png"/><Relationship Id="rId7" Type="http://schemas.openxmlformats.org/officeDocument/2006/relationships/customXml" Target="../ink/ink120.xml"/><Relationship Id="rId6" Type="http://schemas.openxmlformats.org/officeDocument/2006/relationships/image" Target="../media/image126.png"/><Relationship Id="rId5" Type="http://schemas.openxmlformats.org/officeDocument/2006/relationships/customXml" Target="../ink/ink119.xml"/><Relationship Id="rId4" Type="http://schemas.openxmlformats.org/officeDocument/2006/relationships/image" Target="../media/image3.png"/><Relationship Id="rId3" Type="http://schemas.openxmlformats.org/officeDocument/2006/relationships/customXml" Target="../ink/ink118.xml"/><Relationship Id="rId2" Type="http://schemas.openxmlformats.org/officeDocument/2006/relationships/image" Target="../media/image125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0.xml"/><Relationship Id="rId12" Type="http://schemas.openxmlformats.org/officeDocument/2006/relationships/image" Target="../media/image129.png"/><Relationship Id="rId11" Type="http://schemas.openxmlformats.org/officeDocument/2006/relationships/customXml" Target="../ink/ink122.xml"/><Relationship Id="rId10" Type="http://schemas.openxmlformats.org/officeDocument/2006/relationships/image" Target="../media/image128.png"/><Relationship Id="rId1" Type="http://schemas.openxmlformats.org/officeDocument/2006/relationships/tags" Target="../tags/tag89.xml"/></Relationships>
</file>

<file path=ppt/slides/_rels/slide8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71.xml"/><Relationship Id="rId98" Type="http://schemas.openxmlformats.org/officeDocument/2006/relationships/image" Target="../media/image177.png"/><Relationship Id="rId97" Type="http://schemas.openxmlformats.org/officeDocument/2006/relationships/customXml" Target="../ink/ink170.xml"/><Relationship Id="rId96" Type="http://schemas.openxmlformats.org/officeDocument/2006/relationships/image" Target="../media/image176.png"/><Relationship Id="rId95" Type="http://schemas.openxmlformats.org/officeDocument/2006/relationships/customXml" Target="../ink/ink169.xml"/><Relationship Id="rId94" Type="http://schemas.openxmlformats.org/officeDocument/2006/relationships/image" Target="../media/image175.png"/><Relationship Id="rId93" Type="http://schemas.openxmlformats.org/officeDocument/2006/relationships/customXml" Target="../ink/ink168.xml"/><Relationship Id="rId92" Type="http://schemas.openxmlformats.org/officeDocument/2006/relationships/image" Target="../media/image174.png"/><Relationship Id="rId91" Type="http://schemas.openxmlformats.org/officeDocument/2006/relationships/customXml" Target="../ink/ink167.xml"/><Relationship Id="rId90" Type="http://schemas.openxmlformats.org/officeDocument/2006/relationships/image" Target="../media/image173.png"/><Relationship Id="rId9" Type="http://schemas.openxmlformats.org/officeDocument/2006/relationships/customXml" Target="../ink/ink126.xml"/><Relationship Id="rId89" Type="http://schemas.openxmlformats.org/officeDocument/2006/relationships/customXml" Target="../ink/ink166.xml"/><Relationship Id="rId88" Type="http://schemas.openxmlformats.org/officeDocument/2006/relationships/image" Target="../media/image172.png"/><Relationship Id="rId87" Type="http://schemas.openxmlformats.org/officeDocument/2006/relationships/customXml" Target="../ink/ink165.xml"/><Relationship Id="rId86" Type="http://schemas.openxmlformats.org/officeDocument/2006/relationships/image" Target="../media/image171.png"/><Relationship Id="rId85" Type="http://schemas.openxmlformats.org/officeDocument/2006/relationships/customXml" Target="../ink/ink164.xml"/><Relationship Id="rId84" Type="http://schemas.openxmlformats.org/officeDocument/2006/relationships/image" Target="../media/image170.png"/><Relationship Id="rId83" Type="http://schemas.openxmlformats.org/officeDocument/2006/relationships/customXml" Target="../ink/ink163.xml"/><Relationship Id="rId82" Type="http://schemas.openxmlformats.org/officeDocument/2006/relationships/image" Target="../media/image169.png"/><Relationship Id="rId81" Type="http://schemas.openxmlformats.org/officeDocument/2006/relationships/customXml" Target="../ink/ink162.xml"/><Relationship Id="rId80" Type="http://schemas.openxmlformats.org/officeDocument/2006/relationships/image" Target="../media/image168.png"/><Relationship Id="rId8" Type="http://schemas.openxmlformats.org/officeDocument/2006/relationships/image" Target="../media/image133.png"/><Relationship Id="rId79" Type="http://schemas.openxmlformats.org/officeDocument/2006/relationships/customXml" Target="../ink/ink161.xml"/><Relationship Id="rId78" Type="http://schemas.openxmlformats.org/officeDocument/2006/relationships/image" Target="../media/image167.png"/><Relationship Id="rId77" Type="http://schemas.openxmlformats.org/officeDocument/2006/relationships/customXml" Target="../ink/ink160.xml"/><Relationship Id="rId76" Type="http://schemas.openxmlformats.org/officeDocument/2006/relationships/image" Target="../media/image166.png"/><Relationship Id="rId75" Type="http://schemas.openxmlformats.org/officeDocument/2006/relationships/customXml" Target="../ink/ink159.xml"/><Relationship Id="rId74" Type="http://schemas.openxmlformats.org/officeDocument/2006/relationships/image" Target="../media/image165.png"/><Relationship Id="rId73" Type="http://schemas.openxmlformats.org/officeDocument/2006/relationships/customXml" Target="../ink/ink158.xml"/><Relationship Id="rId72" Type="http://schemas.openxmlformats.org/officeDocument/2006/relationships/image" Target="../media/image164.png"/><Relationship Id="rId71" Type="http://schemas.openxmlformats.org/officeDocument/2006/relationships/customXml" Target="../ink/ink157.xml"/><Relationship Id="rId70" Type="http://schemas.openxmlformats.org/officeDocument/2006/relationships/image" Target="../media/image163.png"/><Relationship Id="rId7" Type="http://schemas.openxmlformats.org/officeDocument/2006/relationships/customXml" Target="../ink/ink125.xml"/><Relationship Id="rId69" Type="http://schemas.openxmlformats.org/officeDocument/2006/relationships/customXml" Target="../ink/ink156.xml"/><Relationship Id="rId68" Type="http://schemas.openxmlformats.org/officeDocument/2006/relationships/image" Target="../media/image162.png"/><Relationship Id="rId67" Type="http://schemas.openxmlformats.org/officeDocument/2006/relationships/customXml" Target="../ink/ink155.xml"/><Relationship Id="rId66" Type="http://schemas.openxmlformats.org/officeDocument/2006/relationships/image" Target="../media/image161.png"/><Relationship Id="rId65" Type="http://schemas.openxmlformats.org/officeDocument/2006/relationships/customXml" Target="../ink/ink154.xml"/><Relationship Id="rId64" Type="http://schemas.openxmlformats.org/officeDocument/2006/relationships/image" Target="../media/image160.png"/><Relationship Id="rId63" Type="http://schemas.openxmlformats.org/officeDocument/2006/relationships/customXml" Target="../ink/ink153.xml"/><Relationship Id="rId62" Type="http://schemas.openxmlformats.org/officeDocument/2006/relationships/image" Target="../media/image159.png"/><Relationship Id="rId61" Type="http://schemas.openxmlformats.org/officeDocument/2006/relationships/customXml" Target="../ink/ink152.xml"/><Relationship Id="rId60" Type="http://schemas.openxmlformats.org/officeDocument/2006/relationships/image" Target="../media/image158.png"/><Relationship Id="rId6" Type="http://schemas.openxmlformats.org/officeDocument/2006/relationships/image" Target="../media/image132.png"/><Relationship Id="rId59" Type="http://schemas.openxmlformats.org/officeDocument/2006/relationships/customXml" Target="../ink/ink151.xml"/><Relationship Id="rId58" Type="http://schemas.openxmlformats.org/officeDocument/2006/relationships/image" Target="../media/image157.png"/><Relationship Id="rId57" Type="http://schemas.openxmlformats.org/officeDocument/2006/relationships/customXml" Target="../ink/ink150.xml"/><Relationship Id="rId56" Type="http://schemas.openxmlformats.org/officeDocument/2006/relationships/image" Target="../media/image156.png"/><Relationship Id="rId55" Type="http://schemas.openxmlformats.org/officeDocument/2006/relationships/customXml" Target="../ink/ink149.xml"/><Relationship Id="rId54" Type="http://schemas.openxmlformats.org/officeDocument/2006/relationships/image" Target="../media/image155.png"/><Relationship Id="rId53" Type="http://schemas.openxmlformats.org/officeDocument/2006/relationships/customXml" Target="../ink/ink148.xml"/><Relationship Id="rId52" Type="http://schemas.openxmlformats.org/officeDocument/2006/relationships/image" Target="../media/image154.png"/><Relationship Id="rId51" Type="http://schemas.openxmlformats.org/officeDocument/2006/relationships/customXml" Target="../ink/ink147.xml"/><Relationship Id="rId50" Type="http://schemas.openxmlformats.org/officeDocument/2006/relationships/image" Target="../media/image153.png"/><Relationship Id="rId5" Type="http://schemas.openxmlformats.org/officeDocument/2006/relationships/customXml" Target="../ink/ink124.xml"/><Relationship Id="rId49" Type="http://schemas.openxmlformats.org/officeDocument/2006/relationships/customXml" Target="../ink/ink146.xml"/><Relationship Id="rId48" Type="http://schemas.openxmlformats.org/officeDocument/2006/relationships/image" Target="../media/image152.png"/><Relationship Id="rId47" Type="http://schemas.openxmlformats.org/officeDocument/2006/relationships/customXml" Target="../ink/ink145.xml"/><Relationship Id="rId46" Type="http://schemas.openxmlformats.org/officeDocument/2006/relationships/image" Target="../media/image151.png"/><Relationship Id="rId45" Type="http://schemas.openxmlformats.org/officeDocument/2006/relationships/customXml" Target="../ink/ink144.xml"/><Relationship Id="rId44" Type="http://schemas.openxmlformats.org/officeDocument/2006/relationships/image" Target="../media/image150.png"/><Relationship Id="rId43" Type="http://schemas.openxmlformats.org/officeDocument/2006/relationships/customXml" Target="../ink/ink143.xml"/><Relationship Id="rId42" Type="http://schemas.openxmlformats.org/officeDocument/2006/relationships/image" Target="../media/image149.png"/><Relationship Id="rId41" Type="http://schemas.openxmlformats.org/officeDocument/2006/relationships/customXml" Target="../ink/ink142.xml"/><Relationship Id="rId40" Type="http://schemas.openxmlformats.org/officeDocument/2006/relationships/image" Target="../media/image148.png"/><Relationship Id="rId4" Type="http://schemas.openxmlformats.org/officeDocument/2006/relationships/image" Target="../media/image131.png"/><Relationship Id="rId39" Type="http://schemas.openxmlformats.org/officeDocument/2006/relationships/customXml" Target="../ink/ink141.xml"/><Relationship Id="rId38" Type="http://schemas.openxmlformats.org/officeDocument/2006/relationships/image" Target="../media/image147.png"/><Relationship Id="rId37" Type="http://schemas.openxmlformats.org/officeDocument/2006/relationships/customXml" Target="../ink/ink140.xml"/><Relationship Id="rId36" Type="http://schemas.openxmlformats.org/officeDocument/2006/relationships/image" Target="../media/image146.png"/><Relationship Id="rId35" Type="http://schemas.openxmlformats.org/officeDocument/2006/relationships/customXml" Target="../ink/ink139.xml"/><Relationship Id="rId34" Type="http://schemas.openxmlformats.org/officeDocument/2006/relationships/image" Target="../media/image3.png"/><Relationship Id="rId33" Type="http://schemas.openxmlformats.org/officeDocument/2006/relationships/customXml" Target="../ink/ink138.xml"/><Relationship Id="rId32" Type="http://schemas.openxmlformats.org/officeDocument/2006/relationships/image" Target="../media/image145.png"/><Relationship Id="rId31" Type="http://schemas.openxmlformats.org/officeDocument/2006/relationships/customXml" Target="../ink/ink137.xml"/><Relationship Id="rId30" Type="http://schemas.openxmlformats.org/officeDocument/2006/relationships/image" Target="../media/image144.png"/><Relationship Id="rId3" Type="http://schemas.openxmlformats.org/officeDocument/2006/relationships/customXml" Target="../ink/ink123.xml"/><Relationship Id="rId29" Type="http://schemas.openxmlformats.org/officeDocument/2006/relationships/customXml" Target="../ink/ink136.xml"/><Relationship Id="rId28" Type="http://schemas.openxmlformats.org/officeDocument/2006/relationships/image" Target="../media/image143.png"/><Relationship Id="rId27" Type="http://schemas.openxmlformats.org/officeDocument/2006/relationships/customXml" Target="../ink/ink135.xml"/><Relationship Id="rId26" Type="http://schemas.openxmlformats.org/officeDocument/2006/relationships/image" Target="../media/image142.png"/><Relationship Id="rId25" Type="http://schemas.openxmlformats.org/officeDocument/2006/relationships/customXml" Target="../ink/ink134.xml"/><Relationship Id="rId24" Type="http://schemas.openxmlformats.org/officeDocument/2006/relationships/image" Target="../media/image141.png"/><Relationship Id="rId23" Type="http://schemas.openxmlformats.org/officeDocument/2006/relationships/customXml" Target="../ink/ink133.xml"/><Relationship Id="rId22" Type="http://schemas.openxmlformats.org/officeDocument/2006/relationships/image" Target="../media/image140.png"/><Relationship Id="rId21" Type="http://schemas.openxmlformats.org/officeDocument/2006/relationships/customXml" Target="../ink/ink132.xml"/><Relationship Id="rId20" Type="http://schemas.openxmlformats.org/officeDocument/2006/relationships/image" Target="../media/image139.png"/><Relationship Id="rId2" Type="http://schemas.openxmlformats.org/officeDocument/2006/relationships/image" Target="../media/image130.png"/><Relationship Id="rId19" Type="http://schemas.openxmlformats.org/officeDocument/2006/relationships/customXml" Target="../ink/ink131.xml"/><Relationship Id="rId18" Type="http://schemas.openxmlformats.org/officeDocument/2006/relationships/image" Target="../media/image138.png"/><Relationship Id="rId17" Type="http://schemas.openxmlformats.org/officeDocument/2006/relationships/customXml" Target="../ink/ink130.xml"/><Relationship Id="rId16" Type="http://schemas.openxmlformats.org/officeDocument/2006/relationships/image" Target="../media/image137.png"/><Relationship Id="rId15" Type="http://schemas.openxmlformats.org/officeDocument/2006/relationships/customXml" Target="../ink/ink129.xml"/><Relationship Id="rId14" Type="http://schemas.openxmlformats.org/officeDocument/2006/relationships/image" Target="../media/image136.png"/><Relationship Id="rId13" Type="http://schemas.openxmlformats.org/officeDocument/2006/relationships/customXml" Target="../ink/ink128.xml"/><Relationship Id="rId128" Type="http://schemas.openxmlformats.org/officeDocument/2006/relationships/slideLayout" Target="../slideLayouts/slideLayout2.xml"/><Relationship Id="rId127" Type="http://schemas.openxmlformats.org/officeDocument/2006/relationships/tags" Target="../tags/tag92.xml"/><Relationship Id="rId126" Type="http://schemas.openxmlformats.org/officeDocument/2006/relationships/image" Target="../media/image191.png"/><Relationship Id="rId125" Type="http://schemas.openxmlformats.org/officeDocument/2006/relationships/customXml" Target="../ink/ink184.xml"/><Relationship Id="rId124" Type="http://schemas.openxmlformats.org/officeDocument/2006/relationships/image" Target="../media/image190.png"/><Relationship Id="rId123" Type="http://schemas.openxmlformats.org/officeDocument/2006/relationships/customXml" Target="../ink/ink183.xml"/><Relationship Id="rId122" Type="http://schemas.openxmlformats.org/officeDocument/2006/relationships/image" Target="../media/image189.png"/><Relationship Id="rId121" Type="http://schemas.openxmlformats.org/officeDocument/2006/relationships/customXml" Target="../ink/ink182.xml"/><Relationship Id="rId120" Type="http://schemas.openxmlformats.org/officeDocument/2006/relationships/image" Target="../media/image188.png"/><Relationship Id="rId12" Type="http://schemas.openxmlformats.org/officeDocument/2006/relationships/image" Target="../media/image135.png"/><Relationship Id="rId119" Type="http://schemas.openxmlformats.org/officeDocument/2006/relationships/customXml" Target="../ink/ink181.xml"/><Relationship Id="rId118" Type="http://schemas.openxmlformats.org/officeDocument/2006/relationships/image" Target="../media/image187.png"/><Relationship Id="rId117" Type="http://schemas.openxmlformats.org/officeDocument/2006/relationships/customXml" Target="../ink/ink180.xml"/><Relationship Id="rId116" Type="http://schemas.openxmlformats.org/officeDocument/2006/relationships/image" Target="../media/image186.png"/><Relationship Id="rId115" Type="http://schemas.openxmlformats.org/officeDocument/2006/relationships/customXml" Target="../ink/ink179.xml"/><Relationship Id="rId114" Type="http://schemas.openxmlformats.org/officeDocument/2006/relationships/image" Target="../media/image185.png"/><Relationship Id="rId113" Type="http://schemas.openxmlformats.org/officeDocument/2006/relationships/customXml" Target="../ink/ink178.xml"/><Relationship Id="rId112" Type="http://schemas.openxmlformats.org/officeDocument/2006/relationships/image" Target="../media/image184.png"/><Relationship Id="rId111" Type="http://schemas.openxmlformats.org/officeDocument/2006/relationships/customXml" Target="../ink/ink177.xml"/><Relationship Id="rId110" Type="http://schemas.openxmlformats.org/officeDocument/2006/relationships/image" Target="../media/image183.png"/><Relationship Id="rId11" Type="http://schemas.openxmlformats.org/officeDocument/2006/relationships/customXml" Target="../ink/ink127.xml"/><Relationship Id="rId109" Type="http://schemas.openxmlformats.org/officeDocument/2006/relationships/customXml" Target="../ink/ink176.xml"/><Relationship Id="rId108" Type="http://schemas.openxmlformats.org/officeDocument/2006/relationships/image" Target="../media/image182.png"/><Relationship Id="rId107" Type="http://schemas.openxmlformats.org/officeDocument/2006/relationships/customXml" Target="../ink/ink175.xml"/><Relationship Id="rId106" Type="http://schemas.openxmlformats.org/officeDocument/2006/relationships/image" Target="../media/image181.png"/><Relationship Id="rId105" Type="http://schemas.openxmlformats.org/officeDocument/2006/relationships/customXml" Target="../ink/ink174.xml"/><Relationship Id="rId104" Type="http://schemas.openxmlformats.org/officeDocument/2006/relationships/image" Target="../media/image180.png"/><Relationship Id="rId103" Type="http://schemas.openxmlformats.org/officeDocument/2006/relationships/customXml" Target="../ink/ink173.xml"/><Relationship Id="rId102" Type="http://schemas.openxmlformats.org/officeDocument/2006/relationships/image" Target="../media/image179.png"/><Relationship Id="rId101" Type="http://schemas.openxmlformats.org/officeDocument/2006/relationships/customXml" Target="../ink/ink172.xml"/><Relationship Id="rId100" Type="http://schemas.openxmlformats.org/officeDocument/2006/relationships/image" Target="../media/image178.png"/><Relationship Id="rId10" Type="http://schemas.openxmlformats.org/officeDocument/2006/relationships/image" Target="../media/image134.png"/><Relationship Id="rId1" Type="http://schemas.openxmlformats.org/officeDocument/2006/relationships/tags" Target="../tags/tag91.xml"/></Relationships>
</file>

<file path=ppt/slides/_rels/slide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233.xml"/><Relationship Id="rId98" Type="http://schemas.openxmlformats.org/officeDocument/2006/relationships/image" Target="../media/image239.png"/><Relationship Id="rId97" Type="http://schemas.openxmlformats.org/officeDocument/2006/relationships/customXml" Target="../ink/ink232.xml"/><Relationship Id="rId96" Type="http://schemas.openxmlformats.org/officeDocument/2006/relationships/image" Target="../media/image238.png"/><Relationship Id="rId95" Type="http://schemas.openxmlformats.org/officeDocument/2006/relationships/customXml" Target="../ink/ink231.xml"/><Relationship Id="rId94" Type="http://schemas.openxmlformats.org/officeDocument/2006/relationships/image" Target="../media/image237.png"/><Relationship Id="rId93" Type="http://schemas.openxmlformats.org/officeDocument/2006/relationships/customXml" Target="../ink/ink230.xml"/><Relationship Id="rId92" Type="http://schemas.openxmlformats.org/officeDocument/2006/relationships/image" Target="../media/image236.png"/><Relationship Id="rId91" Type="http://schemas.openxmlformats.org/officeDocument/2006/relationships/customXml" Target="../ink/ink229.xml"/><Relationship Id="rId90" Type="http://schemas.openxmlformats.org/officeDocument/2006/relationships/image" Target="../media/image235.png"/><Relationship Id="rId9" Type="http://schemas.openxmlformats.org/officeDocument/2006/relationships/customXml" Target="../ink/ink188.xml"/><Relationship Id="rId89" Type="http://schemas.openxmlformats.org/officeDocument/2006/relationships/customXml" Target="../ink/ink228.xml"/><Relationship Id="rId88" Type="http://schemas.openxmlformats.org/officeDocument/2006/relationships/image" Target="../media/image234.png"/><Relationship Id="rId87" Type="http://schemas.openxmlformats.org/officeDocument/2006/relationships/customXml" Target="../ink/ink227.xml"/><Relationship Id="rId86" Type="http://schemas.openxmlformats.org/officeDocument/2006/relationships/image" Target="../media/image233.png"/><Relationship Id="rId85" Type="http://schemas.openxmlformats.org/officeDocument/2006/relationships/customXml" Target="../ink/ink226.xml"/><Relationship Id="rId84" Type="http://schemas.openxmlformats.org/officeDocument/2006/relationships/image" Target="../media/image232.png"/><Relationship Id="rId83" Type="http://schemas.openxmlformats.org/officeDocument/2006/relationships/customXml" Target="../ink/ink225.xml"/><Relationship Id="rId82" Type="http://schemas.openxmlformats.org/officeDocument/2006/relationships/image" Target="../media/image231.png"/><Relationship Id="rId81" Type="http://schemas.openxmlformats.org/officeDocument/2006/relationships/customXml" Target="../ink/ink224.xml"/><Relationship Id="rId80" Type="http://schemas.openxmlformats.org/officeDocument/2006/relationships/image" Target="../media/image230.png"/><Relationship Id="rId8" Type="http://schemas.openxmlformats.org/officeDocument/2006/relationships/image" Target="../media/image195.png"/><Relationship Id="rId79" Type="http://schemas.openxmlformats.org/officeDocument/2006/relationships/customXml" Target="../ink/ink223.xml"/><Relationship Id="rId78" Type="http://schemas.openxmlformats.org/officeDocument/2006/relationships/image" Target="../media/image229.png"/><Relationship Id="rId77" Type="http://schemas.openxmlformats.org/officeDocument/2006/relationships/customXml" Target="../ink/ink222.xml"/><Relationship Id="rId76" Type="http://schemas.openxmlformats.org/officeDocument/2006/relationships/image" Target="../media/image228.png"/><Relationship Id="rId75" Type="http://schemas.openxmlformats.org/officeDocument/2006/relationships/customXml" Target="../ink/ink221.xml"/><Relationship Id="rId74" Type="http://schemas.openxmlformats.org/officeDocument/2006/relationships/image" Target="../media/image227.png"/><Relationship Id="rId73" Type="http://schemas.openxmlformats.org/officeDocument/2006/relationships/customXml" Target="../ink/ink220.xml"/><Relationship Id="rId72" Type="http://schemas.openxmlformats.org/officeDocument/2006/relationships/image" Target="../media/image226.png"/><Relationship Id="rId71" Type="http://schemas.openxmlformats.org/officeDocument/2006/relationships/customXml" Target="../ink/ink219.xml"/><Relationship Id="rId70" Type="http://schemas.openxmlformats.org/officeDocument/2006/relationships/image" Target="../media/image225.png"/><Relationship Id="rId7" Type="http://schemas.openxmlformats.org/officeDocument/2006/relationships/customXml" Target="../ink/ink187.xml"/><Relationship Id="rId69" Type="http://schemas.openxmlformats.org/officeDocument/2006/relationships/customXml" Target="../ink/ink218.xml"/><Relationship Id="rId68" Type="http://schemas.openxmlformats.org/officeDocument/2006/relationships/image" Target="../media/image224.png"/><Relationship Id="rId67" Type="http://schemas.openxmlformats.org/officeDocument/2006/relationships/customXml" Target="../ink/ink217.xml"/><Relationship Id="rId66" Type="http://schemas.openxmlformats.org/officeDocument/2006/relationships/image" Target="../media/image223.png"/><Relationship Id="rId65" Type="http://schemas.openxmlformats.org/officeDocument/2006/relationships/customXml" Target="../ink/ink216.xml"/><Relationship Id="rId64" Type="http://schemas.openxmlformats.org/officeDocument/2006/relationships/image" Target="../media/image222.png"/><Relationship Id="rId63" Type="http://schemas.openxmlformats.org/officeDocument/2006/relationships/customXml" Target="../ink/ink215.xml"/><Relationship Id="rId62" Type="http://schemas.openxmlformats.org/officeDocument/2006/relationships/image" Target="../media/image221.png"/><Relationship Id="rId61" Type="http://schemas.openxmlformats.org/officeDocument/2006/relationships/customXml" Target="../ink/ink214.xml"/><Relationship Id="rId60" Type="http://schemas.openxmlformats.org/officeDocument/2006/relationships/image" Target="../media/image220.png"/><Relationship Id="rId6" Type="http://schemas.openxmlformats.org/officeDocument/2006/relationships/image" Target="../media/image194.png"/><Relationship Id="rId59" Type="http://schemas.openxmlformats.org/officeDocument/2006/relationships/customXml" Target="../ink/ink213.xml"/><Relationship Id="rId58" Type="http://schemas.openxmlformats.org/officeDocument/2006/relationships/image" Target="../media/image219.png"/><Relationship Id="rId57" Type="http://schemas.openxmlformats.org/officeDocument/2006/relationships/customXml" Target="../ink/ink212.xml"/><Relationship Id="rId56" Type="http://schemas.openxmlformats.org/officeDocument/2006/relationships/image" Target="../media/image218.png"/><Relationship Id="rId55" Type="http://schemas.openxmlformats.org/officeDocument/2006/relationships/customXml" Target="../ink/ink211.xml"/><Relationship Id="rId54" Type="http://schemas.openxmlformats.org/officeDocument/2006/relationships/image" Target="../media/image217.png"/><Relationship Id="rId53" Type="http://schemas.openxmlformats.org/officeDocument/2006/relationships/customXml" Target="../ink/ink210.xml"/><Relationship Id="rId52" Type="http://schemas.openxmlformats.org/officeDocument/2006/relationships/image" Target="../media/image216.png"/><Relationship Id="rId51" Type="http://schemas.openxmlformats.org/officeDocument/2006/relationships/customXml" Target="../ink/ink209.xml"/><Relationship Id="rId50" Type="http://schemas.openxmlformats.org/officeDocument/2006/relationships/image" Target="../media/image215.png"/><Relationship Id="rId5" Type="http://schemas.openxmlformats.org/officeDocument/2006/relationships/customXml" Target="../ink/ink186.xml"/><Relationship Id="rId49" Type="http://schemas.openxmlformats.org/officeDocument/2006/relationships/customXml" Target="../ink/ink208.xml"/><Relationship Id="rId48" Type="http://schemas.openxmlformats.org/officeDocument/2006/relationships/image" Target="../media/image214.png"/><Relationship Id="rId47" Type="http://schemas.openxmlformats.org/officeDocument/2006/relationships/customXml" Target="../ink/ink207.xml"/><Relationship Id="rId46" Type="http://schemas.openxmlformats.org/officeDocument/2006/relationships/image" Target="../media/image213.png"/><Relationship Id="rId45" Type="http://schemas.openxmlformats.org/officeDocument/2006/relationships/customXml" Target="../ink/ink206.xml"/><Relationship Id="rId44" Type="http://schemas.openxmlformats.org/officeDocument/2006/relationships/image" Target="../media/image212.png"/><Relationship Id="rId43" Type="http://schemas.openxmlformats.org/officeDocument/2006/relationships/customXml" Target="../ink/ink205.xml"/><Relationship Id="rId42" Type="http://schemas.openxmlformats.org/officeDocument/2006/relationships/image" Target="../media/image211.png"/><Relationship Id="rId41" Type="http://schemas.openxmlformats.org/officeDocument/2006/relationships/customXml" Target="../ink/ink204.xml"/><Relationship Id="rId40" Type="http://schemas.openxmlformats.org/officeDocument/2006/relationships/image" Target="../media/image210.png"/><Relationship Id="rId4" Type="http://schemas.openxmlformats.org/officeDocument/2006/relationships/image" Target="../media/image193.png"/><Relationship Id="rId39" Type="http://schemas.openxmlformats.org/officeDocument/2006/relationships/customXml" Target="../ink/ink203.xml"/><Relationship Id="rId38" Type="http://schemas.openxmlformats.org/officeDocument/2006/relationships/image" Target="../media/image209.png"/><Relationship Id="rId37" Type="http://schemas.openxmlformats.org/officeDocument/2006/relationships/customXml" Target="../ink/ink202.xml"/><Relationship Id="rId36" Type="http://schemas.openxmlformats.org/officeDocument/2006/relationships/image" Target="../media/image208.png"/><Relationship Id="rId35" Type="http://schemas.openxmlformats.org/officeDocument/2006/relationships/customXml" Target="../ink/ink201.xml"/><Relationship Id="rId34" Type="http://schemas.openxmlformats.org/officeDocument/2006/relationships/image" Target="../media/image207.png"/><Relationship Id="rId33" Type="http://schemas.openxmlformats.org/officeDocument/2006/relationships/customXml" Target="../ink/ink200.xml"/><Relationship Id="rId32" Type="http://schemas.openxmlformats.org/officeDocument/2006/relationships/image" Target="../media/image206.png"/><Relationship Id="rId31" Type="http://schemas.openxmlformats.org/officeDocument/2006/relationships/customXml" Target="../ink/ink199.xml"/><Relationship Id="rId30" Type="http://schemas.openxmlformats.org/officeDocument/2006/relationships/image" Target="../media/image205.png"/><Relationship Id="rId3" Type="http://schemas.openxmlformats.org/officeDocument/2006/relationships/customXml" Target="../ink/ink185.xml"/><Relationship Id="rId29" Type="http://schemas.openxmlformats.org/officeDocument/2006/relationships/customXml" Target="../ink/ink198.xml"/><Relationship Id="rId28" Type="http://schemas.openxmlformats.org/officeDocument/2006/relationships/image" Target="../media/image204.png"/><Relationship Id="rId27" Type="http://schemas.openxmlformats.org/officeDocument/2006/relationships/customXml" Target="../ink/ink197.xml"/><Relationship Id="rId26" Type="http://schemas.openxmlformats.org/officeDocument/2006/relationships/image" Target="../media/image203.png"/><Relationship Id="rId258" Type="http://schemas.openxmlformats.org/officeDocument/2006/relationships/slideLayout" Target="../slideLayouts/slideLayout2.xml"/><Relationship Id="rId257" Type="http://schemas.openxmlformats.org/officeDocument/2006/relationships/tags" Target="../tags/tag94.xml"/><Relationship Id="rId256" Type="http://schemas.openxmlformats.org/officeDocument/2006/relationships/image" Target="../media/image317.png"/><Relationship Id="rId255" Type="http://schemas.openxmlformats.org/officeDocument/2006/relationships/customXml" Target="../ink/ink311.xml"/><Relationship Id="rId254" Type="http://schemas.openxmlformats.org/officeDocument/2006/relationships/image" Target="../media/image316.png"/><Relationship Id="rId253" Type="http://schemas.openxmlformats.org/officeDocument/2006/relationships/customXml" Target="../ink/ink310.xml"/><Relationship Id="rId252" Type="http://schemas.openxmlformats.org/officeDocument/2006/relationships/image" Target="../media/image315.png"/><Relationship Id="rId251" Type="http://schemas.openxmlformats.org/officeDocument/2006/relationships/customXml" Target="../ink/ink309.xml"/><Relationship Id="rId250" Type="http://schemas.openxmlformats.org/officeDocument/2006/relationships/image" Target="../media/image169.png"/><Relationship Id="rId25" Type="http://schemas.openxmlformats.org/officeDocument/2006/relationships/customXml" Target="../ink/ink196.xml"/><Relationship Id="rId249" Type="http://schemas.openxmlformats.org/officeDocument/2006/relationships/customXml" Target="../ink/ink308.xml"/><Relationship Id="rId248" Type="http://schemas.openxmlformats.org/officeDocument/2006/relationships/image" Target="../media/image314.png"/><Relationship Id="rId247" Type="http://schemas.openxmlformats.org/officeDocument/2006/relationships/customXml" Target="../ink/ink307.xml"/><Relationship Id="rId246" Type="http://schemas.openxmlformats.org/officeDocument/2006/relationships/image" Target="../media/image313.png"/><Relationship Id="rId245" Type="http://schemas.openxmlformats.org/officeDocument/2006/relationships/customXml" Target="../ink/ink306.xml"/><Relationship Id="rId244" Type="http://schemas.openxmlformats.org/officeDocument/2006/relationships/image" Target="../media/image312.png"/><Relationship Id="rId243" Type="http://schemas.openxmlformats.org/officeDocument/2006/relationships/customXml" Target="../ink/ink305.xml"/><Relationship Id="rId242" Type="http://schemas.openxmlformats.org/officeDocument/2006/relationships/image" Target="../media/image311.png"/><Relationship Id="rId241" Type="http://schemas.openxmlformats.org/officeDocument/2006/relationships/customXml" Target="../ink/ink304.xml"/><Relationship Id="rId240" Type="http://schemas.openxmlformats.org/officeDocument/2006/relationships/image" Target="../media/image310.png"/><Relationship Id="rId24" Type="http://schemas.openxmlformats.org/officeDocument/2006/relationships/image" Target="../media/image202.png"/><Relationship Id="rId239" Type="http://schemas.openxmlformats.org/officeDocument/2006/relationships/customXml" Target="../ink/ink303.xml"/><Relationship Id="rId238" Type="http://schemas.openxmlformats.org/officeDocument/2006/relationships/image" Target="../media/image309.png"/><Relationship Id="rId237" Type="http://schemas.openxmlformats.org/officeDocument/2006/relationships/customXml" Target="../ink/ink302.xml"/><Relationship Id="rId236" Type="http://schemas.openxmlformats.org/officeDocument/2006/relationships/image" Target="../media/image308.png"/><Relationship Id="rId235" Type="http://schemas.openxmlformats.org/officeDocument/2006/relationships/customXml" Target="../ink/ink301.xml"/><Relationship Id="rId234" Type="http://schemas.openxmlformats.org/officeDocument/2006/relationships/image" Target="../media/image307.png"/><Relationship Id="rId233" Type="http://schemas.openxmlformats.org/officeDocument/2006/relationships/customXml" Target="../ink/ink300.xml"/><Relationship Id="rId232" Type="http://schemas.openxmlformats.org/officeDocument/2006/relationships/image" Target="../media/image306.png"/><Relationship Id="rId231" Type="http://schemas.openxmlformats.org/officeDocument/2006/relationships/customXml" Target="../ink/ink299.xml"/><Relationship Id="rId230" Type="http://schemas.openxmlformats.org/officeDocument/2006/relationships/image" Target="../media/image305.png"/><Relationship Id="rId23" Type="http://schemas.openxmlformats.org/officeDocument/2006/relationships/customXml" Target="../ink/ink195.xml"/><Relationship Id="rId229" Type="http://schemas.openxmlformats.org/officeDocument/2006/relationships/customXml" Target="../ink/ink298.xml"/><Relationship Id="rId228" Type="http://schemas.openxmlformats.org/officeDocument/2006/relationships/image" Target="../media/image304.png"/><Relationship Id="rId227" Type="http://schemas.openxmlformats.org/officeDocument/2006/relationships/customXml" Target="../ink/ink297.xml"/><Relationship Id="rId226" Type="http://schemas.openxmlformats.org/officeDocument/2006/relationships/image" Target="../media/image303.png"/><Relationship Id="rId225" Type="http://schemas.openxmlformats.org/officeDocument/2006/relationships/customXml" Target="../ink/ink296.xml"/><Relationship Id="rId224" Type="http://schemas.openxmlformats.org/officeDocument/2006/relationships/image" Target="../media/image302.png"/><Relationship Id="rId223" Type="http://schemas.openxmlformats.org/officeDocument/2006/relationships/customXml" Target="../ink/ink295.xml"/><Relationship Id="rId222" Type="http://schemas.openxmlformats.org/officeDocument/2006/relationships/image" Target="../media/image301.png"/><Relationship Id="rId221" Type="http://schemas.openxmlformats.org/officeDocument/2006/relationships/customXml" Target="../ink/ink294.xml"/><Relationship Id="rId220" Type="http://schemas.openxmlformats.org/officeDocument/2006/relationships/image" Target="../media/image300.png"/><Relationship Id="rId22" Type="http://schemas.openxmlformats.org/officeDocument/2006/relationships/image" Target="../media/image201.png"/><Relationship Id="rId219" Type="http://schemas.openxmlformats.org/officeDocument/2006/relationships/customXml" Target="../ink/ink293.xml"/><Relationship Id="rId218" Type="http://schemas.openxmlformats.org/officeDocument/2006/relationships/image" Target="../media/image299.png"/><Relationship Id="rId217" Type="http://schemas.openxmlformats.org/officeDocument/2006/relationships/customXml" Target="../ink/ink292.xml"/><Relationship Id="rId216" Type="http://schemas.openxmlformats.org/officeDocument/2006/relationships/image" Target="../media/image298.png"/><Relationship Id="rId215" Type="http://schemas.openxmlformats.org/officeDocument/2006/relationships/customXml" Target="../ink/ink291.xml"/><Relationship Id="rId214" Type="http://schemas.openxmlformats.org/officeDocument/2006/relationships/image" Target="../media/image297.png"/><Relationship Id="rId213" Type="http://schemas.openxmlformats.org/officeDocument/2006/relationships/customXml" Target="../ink/ink290.xml"/><Relationship Id="rId212" Type="http://schemas.openxmlformats.org/officeDocument/2006/relationships/image" Target="../media/image296.png"/><Relationship Id="rId211" Type="http://schemas.openxmlformats.org/officeDocument/2006/relationships/customXml" Target="../ink/ink289.xml"/><Relationship Id="rId210" Type="http://schemas.openxmlformats.org/officeDocument/2006/relationships/image" Target="../media/image295.png"/><Relationship Id="rId21" Type="http://schemas.openxmlformats.org/officeDocument/2006/relationships/customXml" Target="../ink/ink194.xml"/><Relationship Id="rId209" Type="http://schemas.openxmlformats.org/officeDocument/2006/relationships/customXml" Target="../ink/ink288.xml"/><Relationship Id="rId208" Type="http://schemas.openxmlformats.org/officeDocument/2006/relationships/image" Target="../media/image294.png"/><Relationship Id="rId207" Type="http://schemas.openxmlformats.org/officeDocument/2006/relationships/customXml" Target="../ink/ink287.xml"/><Relationship Id="rId206" Type="http://schemas.openxmlformats.org/officeDocument/2006/relationships/image" Target="../media/image293.png"/><Relationship Id="rId205" Type="http://schemas.openxmlformats.org/officeDocument/2006/relationships/customXml" Target="../ink/ink286.xml"/><Relationship Id="rId204" Type="http://schemas.openxmlformats.org/officeDocument/2006/relationships/image" Target="../media/image292.png"/><Relationship Id="rId203" Type="http://schemas.openxmlformats.org/officeDocument/2006/relationships/customXml" Target="../ink/ink285.xml"/><Relationship Id="rId202" Type="http://schemas.openxmlformats.org/officeDocument/2006/relationships/image" Target="../media/image291.png"/><Relationship Id="rId201" Type="http://schemas.openxmlformats.org/officeDocument/2006/relationships/customXml" Target="../ink/ink284.xml"/><Relationship Id="rId200" Type="http://schemas.openxmlformats.org/officeDocument/2006/relationships/image" Target="../media/image290.png"/><Relationship Id="rId20" Type="http://schemas.openxmlformats.org/officeDocument/2006/relationships/image" Target="../media/image200.png"/><Relationship Id="rId2" Type="http://schemas.openxmlformats.org/officeDocument/2006/relationships/image" Target="../media/image192.png"/><Relationship Id="rId199" Type="http://schemas.openxmlformats.org/officeDocument/2006/relationships/customXml" Target="../ink/ink283.xml"/><Relationship Id="rId198" Type="http://schemas.openxmlformats.org/officeDocument/2006/relationships/image" Target="../media/image289.png"/><Relationship Id="rId197" Type="http://schemas.openxmlformats.org/officeDocument/2006/relationships/customXml" Target="../ink/ink282.xml"/><Relationship Id="rId196" Type="http://schemas.openxmlformats.org/officeDocument/2006/relationships/image" Target="../media/image288.png"/><Relationship Id="rId195" Type="http://schemas.openxmlformats.org/officeDocument/2006/relationships/customXml" Target="../ink/ink281.xml"/><Relationship Id="rId194" Type="http://schemas.openxmlformats.org/officeDocument/2006/relationships/image" Target="../media/image287.png"/><Relationship Id="rId193" Type="http://schemas.openxmlformats.org/officeDocument/2006/relationships/customXml" Target="../ink/ink280.xml"/><Relationship Id="rId192" Type="http://schemas.openxmlformats.org/officeDocument/2006/relationships/image" Target="../media/image286.png"/><Relationship Id="rId191" Type="http://schemas.openxmlformats.org/officeDocument/2006/relationships/customXml" Target="../ink/ink279.xml"/><Relationship Id="rId190" Type="http://schemas.openxmlformats.org/officeDocument/2006/relationships/image" Target="../media/image285.png"/><Relationship Id="rId19" Type="http://schemas.openxmlformats.org/officeDocument/2006/relationships/customXml" Target="../ink/ink193.xml"/><Relationship Id="rId189" Type="http://schemas.openxmlformats.org/officeDocument/2006/relationships/customXml" Target="../ink/ink278.xml"/><Relationship Id="rId188" Type="http://schemas.openxmlformats.org/officeDocument/2006/relationships/image" Target="../media/image284.png"/><Relationship Id="rId187" Type="http://schemas.openxmlformats.org/officeDocument/2006/relationships/customXml" Target="../ink/ink277.xml"/><Relationship Id="rId186" Type="http://schemas.openxmlformats.org/officeDocument/2006/relationships/image" Target="../media/image283.png"/><Relationship Id="rId185" Type="http://schemas.openxmlformats.org/officeDocument/2006/relationships/customXml" Target="../ink/ink276.xml"/><Relationship Id="rId184" Type="http://schemas.openxmlformats.org/officeDocument/2006/relationships/image" Target="../media/image282.png"/><Relationship Id="rId183" Type="http://schemas.openxmlformats.org/officeDocument/2006/relationships/customXml" Target="../ink/ink275.xml"/><Relationship Id="rId182" Type="http://schemas.openxmlformats.org/officeDocument/2006/relationships/image" Target="../media/image281.png"/><Relationship Id="rId181" Type="http://schemas.openxmlformats.org/officeDocument/2006/relationships/customXml" Target="../ink/ink274.xml"/><Relationship Id="rId180" Type="http://schemas.openxmlformats.org/officeDocument/2006/relationships/image" Target="../media/image280.png"/><Relationship Id="rId18" Type="http://schemas.openxmlformats.org/officeDocument/2006/relationships/image" Target="../media/image199.png"/><Relationship Id="rId179" Type="http://schemas.openxmlformats.org/officeDocument/2006/relationships/customXml" Target="../ink/ink273.xml"/><Relationship Id="rId178" Type="http://schemas.openxmlformats.org/officeDocument/2006/relationships/image" Target="../media/image279.png"/><Relationship Id="rId177" Type="http://schemas.openxmlformats.org/officeDocument/2006/relationships/customXml" Target="../ink/ink272.xml"/><Relationship Id="rId176" Type="http://schemas.openxmlformats.org/officeDocument/2006/relationships/image" Target="../media/image278.png"/><Relationship Id="rId175" Type="http://schemas.openxmlformats.org/officeDocument/2006/relationships/customXml" Target="../ink/ink271.xml"/><Relationship Id="rId174" Type="http://schemas.openxmlformats.org/officeDocument/2006/relationships/image" Target="../media/image277.png"/><Relationship Id="rId173" Type="http://schemas.openxmlformats.org/officeDocument/2006/relationships/customXml" Target="../ink/ink270.xml"/><Relationship Id="rId172" Type="http://schemas.openxmlformats.org/officeDocument/2006/relationships/image" Target="../media/image276.png"/><Relationship Id="rId171" Type="http://schemas.openxmlformats.org/officeDocument/2006/relationships/customXml" Target="../ink/ink269.xml"/><Relationship Id="rId170" Type="http://schemas.openxmlformats.org/officeDocument/2006/relationships/image" Target="../media/image275.png"/><Relationship Id="rId17" Type="http://schemas.openxmlformats.org/officeDocument/2006/relationships/customXml" Target="../ink/ink192.xml"/><Relationship Id="rId169" Type="http://schemas.openxmlformats.org/officeDocument/2006/relationships/customXml" Target="../ink/ink268.xml"/><Relationship Id="rId168" Type="http://schemas.openxmlformats.org/officeDocument/2006/relationships/image" Target="../media/image274.png"/><Relationship Id="rId167" Type="http://schemas.openxmlformats.org/officeDocument/2006/relationships/customXml" Target="../ink/ink267.xml"/><Relationship Id="rId166" Type="http://schemas.openxmlformats.org/officeDocument/2006/relationships/image" Target="../media/image273.png"/><Relationship Id="rId165" Type="http://schemas.openxmlformats.org/officeDocument/2006/relationships/customXml" Target="../ink/ink266.xml"/><Relationship Id="rId164" Type="http://schemas.openxmlformats.org/officeDocument/2006/relationships/image" Target="../media/image272.png"/><Relationship Id="rId163" Type="http://schemas.openxmlformats.org/officeDocument/2006/relationships/customXml" Target="../ink/ink265.xml"/><Relationship Id="rId162" Type="http://schemas.openxmlformats.org/officeDocument/2006/relationships/image" Target="../media/image271.png"/><Relationship Id="rId161" Type="http://schemas.openxmlformats.org/officeDocument/2006/relationships/customXml" Target="../ink/ink264.xml"/><Relationship Id="rId160" Type="http://schemas.openxmlformats.org/officeDocument/2006/relationships/image" Target="../media/image270.png"/><Relationship Id="rId16" Type="http://schemas.openxmlformats.org/officeDocument/2006/relationships/image" Target="../media/image198.png"/><Relationship Id="rId159" Type="http://schemas.openxmlformats.org/officeDocument/2006/relationships/customXml" Target="../ink/ink263.xml"/><Relationship Id="rId158" Type="http://schemas.openxmlformats.org/officeDocument/2006/relationships/image" Target="../media/image269.png"/><Relationship Id="rId157" Type="http://schemas.openxmlformats.org/officeDocument/2006/relationships/customXml" Target="../ink/ink262.xml"/><Relationship Id="rId156" Type="http://schemas.openxmlformats.org/officeDocument/2006/relationships/image" Target="../media/image268.png"/><Relationship Id="rId155" Type="http://schemas.openxmlformats.org/officeDocument/2006/relationships/customXml" Target="../ink/ink261.xml"/><Relationship Id="rId154" Type="http://schemas.openxmlformats.org/officeDocument/2006/relationships/image" Target="../media/image267.png"/><Relationship Id="rId153" Type="http://schemas.openxmlformats.org/officeDocument/2006/relationships/customXml" Target="../ink/ink260.xml"/><Relationship Id="rId152" Type="http://schemas.openxmlformats.org/officeDocument/2006/relationships/image" Target="../media/image266.png"/><Relationship Id="rId151" Type="http://schemas.openxmlformats.org/officeDocument/2006/relationships/customXml" Target="../ink/ink259.xml"/><Relationship Id="rId150" Type="http://schemas.openxmlformats.org/officeDocument/2006/relationships/image" Target="../media/image265.png"/><Relationship Id="rId15" Type="http://schemas.openxmlformats.org/officeDocument/2006/relationships/customXml" Target="../ink/ink191.xml"/><Relationship Id="rId149" Type="http://schemas.openxmlformats.org/officeDocument/2006/relationships/customXml" Target="../ink/ink258.xml"/><Relationship Id="rId148" Type="http://schemas.openxmlformats.org/officeDocument/2006/relationships/image" Target="../media/image264.png"/><Relationship Id="rId147" Type="http://schemas.openxmlformats.org/officeDocument/2006/relationships/customXml" Target="../ink/ink257.xml"/><Relationship Id="rId146" Type="http://schemas.openxmlformats.org/officeDocument/2006/relationships/image" Target="../media/image263.png"/><Relationship Id="rId145" Type="http://schemas.openxmlformats.org/officeDocument/2006/relationships/customXml" Target="../ink/ink256.xml"/><Relationship Id="rId144" Type="http://schemas.openxmlformats.org/officeDocument/2006/relationships/image" Target="../media/image262.png"/><Relationship Id="rId143" Type="http://schemas.openxmlformats.org/officeDocument/2006/relationships/customXml" Target="../ink/ink255.xml"/><Relationship Id="rId142" Type="http://schemas.openxmlformats.org/officeDocument/2006/relationships/image" Target="../media/image261.png"/><Relationship Id="rId141" Type="http://schemas.openxmlformats.org/officeDocument/2006/relationships/customXml" Target="../ink/ink254.xml"/><Relationship Id="rId140" Type="http://schemas.openxmlformats.org/officeDocument/2006/relationships/image" Target="../media/image260.png"/><Relationship Id="rId14" Type="http://schemas.openxmlformats.org/officeDocument/2006/relationships/image" Target="../media/image3.png"/><Relationship Id="rId139" Type="http://schemas.openxmlformats.org/officeDocument/2006/relationships/customXml" Target="../ink/ink253.xml"/><Relationship Id="rId138" Type="http://schemas.openxmlformats.org/officeDocument/2006/relationships/image" Target="../media/image259.png"/><Relationship Id="rId137" Type="http://schemas.openxmlformats.org/officeDocument/2006/relationships/customXml" Target="../ink/ink252.xml"/><Relationship Id="rId136" Type="http://schemas.openxmlformats.org/officeDocument/2006/relationships/image" Target="../media/image258.png"/><Relationship Id="rId135" Type="http://schemas.openxmlformats.org/officeDocument/2006/relationships/customXml" Target="../ink/ink251.xml"/><Relationship Id="rId134" Type="http://schemas.openxmlformats.org/officeDocument/2006/relationships/image" Target="../media/image257.png"/><Relationship Id="rId133" Type="http://schemas.openxmlformats.org/officeDocument/2006/relationships/customXml" Target="../ink/ink250.xml"/><Relationship Id="rId132" Type="http://schemas.openxmlformats.org/officeDocument/2006/relationships/image" Target="../media/image256.png"/><Relationship Id="rId131" Type="http://schemas.openxmlformats.org/officeDocument/2006/relationships/customXml" Target="../ink/ink249.xml"/><Relationship Id="rId130" Type="http://schemas.openxmlformats.org/officeDocument/2006/relationships/image" Target="../media/image255.png"/><Relationship Id="rId13" Type="http://schemas.openxmlformats.org/officeDocument/2006/relationships/customXml" Target="../ink/ink190.xml"/><Relationship Id="rId129" Type="http://schemas.openxmlformats.org/officeDocument/2006/relationships/customXml" Target="../ink/ink248.xml"/><Relationship Id="rId128" Type="http://schemas.openxmlformats.org/officeDocument/2006/relationships/image" Target="../media/image254.png"/><Relationship Id="rId127" Type="http://schemas.openxmlformats.org/officeDocument/2006/relationships/customXml" Target="../ink/ink247.xml"/><Relationship Id="rId126" Type="http://schemas.openxmlformats.org/officeDocument/2006/relationships/image" Target="../media/image253.png"/><Relationship Id="rId125" Type="http://schemas.openxmlformats.org/officeDocument/2006/relationships/customXml" Target="../ink/ink246.xml"/><Relationship Id="rId124" Type="http://schemas.openxmlformats.org/officeDocument/2006/relationships/image" Target="../media/image252.png"/><Relationship Id="rId123" Type="http://schemas.openxmlformats.org/officeDocument/2006/relationships/customXml" Target="../ink/ink245.xml"/><Relationship Id="rId122" Type="http://schemas.openxmlformats.org/officeDocument/2006/relationships/image" Target="../media/image251.png"/><Relationship Id="rId121" Type="http://schemas.openxmlformats.org/officeDocument/2006/relationships/customXml" Target="../ink/ink244.xml"/><Relationship Id="rId120" Type="http://schemas.openxmlformats.org/officeDocument/2006/relationships/image" Target="../media/image250.png"/><Relationship Id="rId12" Type="http://schemas.openxmlformats.org/officeDocument/2006/relationships/image" Target="../media/image197.png"/><Relationship Id="rId119" Type="http://schemas.openxmlformats.org/officeDocument/2006/relationships/customXml" Target="../ink/ink243.xml"/><Relationship Id="rId118" Type="http://schemas.openxmlformats.org/officeDocument/2006/relationships/image" Target="../media/image249.png"/><Relationship Id="rId117" Type="http://schemas.openxmlformats.org/officeDocument/2006/relationships/customXml" Target="../ink/ink242.xml"/><Relationship Id="rId116" Type="http://schemas.openxmlformats.org/officeDocument/2006/relationships/image" Target="../media/image248.png"/><Relationship Id="rId115" Type="http://schemas.openxmlformats.org/officeDocument/2006/relationships/customXml" Target="../ink/ink241.xml"/><Relationship Id="rId114" Type="http://schemas.openxmlformats.org/officeDocument/2006/relationships/image" Target="../media/image247.png"/><Relationship Id="rId113" Type="http://schemas.openxmlformats.org/officeDocument/2006/relationships/customXml" Target="../ink/ink240.xml"/><Relationship Id="rId112" Type="http://schemas.openxmlformats.org/officeDocument/2006/relationships/image" Target="../media/image246.png"/><Relationship Id="rId111" Type="http://schemas.openxmlformats.org/officeDocument/2006/relationships/customXml" Target="../ink/ink239.xml"/><Relationship Id="rId110" Type="http://schemas.openxmlformats.org/officeDocument/2006/relationships/image" Target="../media/image245.png"/><Relationship Id="rId11" Type="http://schemas.openxmlformats.org/officeDocument/2006/relationships/customXml" Target="../ink/ink189.xml"/><Relationship Id="rId109" Type="http://schemas.openxmlformats.org/officeDocument/2006/relationships/customXml" Target="../ink/ink238.xml"/><Relationship Id="rId108" Type="http://schemas.openxmlformats.org/officeDocument/2006/relationships/image" Target="../media/image244.png"/><Relationship Id="rId107" Type="http://schemas.openxmlformats.org/officeDocument/2006/relationships/customXml" Target="../ink/ink237.xml"/><Relationship Id="rId106" Type="http://schemas.openxmlformats.org/officeDocument/2006/relationships/image" Target="../media/image243.png"/><Relationship Id="rId105" Type="http://schemas.openxmlformats.org/officeDocument/2006/relationships/customXml" Target="../ink/ink236.xml"/><Relationship Id="rId104" Type="http://schemas.openxmlformats.org/officeDocument/2006/relationships/image" Target="../media/image242.png"/><Relationship Id="rId103" Type="http://schemas.openxmlformats.org/officeDocument/2006/relationships/customXml" Target="../ink/ink235.xml"/><Relationship Id="rId102" Type="http://schemas.openxmlformats.org/officeDocument/2006/relationships/image" Target="../media/image241.png"/><Relationship Id="rId101" Type="http://schemas.openxmlformats.org/officeDocument/2006/relationships/customXml" Target="../ink/ink234.xml"/><Relationship Id="rId100" Type="http://schemas.openxmlformats.org/officeDocument/2006/relationships/image" Target="../media/image240.png"/><Relationship Id="rId10" Type="http://schemas.openxmlformats.org/officeDocument/2006/relationships/image" Target="../media/image196.png"/><Relationship Id="rId1" Type="http://schemas.openxmlformats.org/officeDocument/2006/relationships/tags" Target="../tags/tag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250" y="92710"/>
            <a:ext cx="6602095" cy="6672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25970" y="149860"/>
            <a:ext cx="3472815" cy="3634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73110" y="3689985"/>
            <a:ext cx="3461385" cy="2778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324485" y="17780"/>
              <a:ext cx="1087755" cy="5949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324485" y="17780"/>
                <a:ext cx="1087755" cy="594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603885" y="5595620"/>
              <a:ext cx="3648075" cy="1733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603885" y="5595620"/>
                <a:ext cx="364807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0" name="墨迹 9"/>
              <p14:cNvContentPartPr/>
              <p14:nvPr/>
            </p14:nvContentPartPr>
            <p14:xfrm>
              <a:off x="497205" y="5494020"/>
              <a:ext cx="442595" cy="4832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2"/>
            </p:blipFill>
            <p:spPr>
              <a:xfrm>
                <a:off x="497205" y="5494020"/>
                <a:ext cx="442595" cy="483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1" name="墨迹 10"/>
              <p14:cNvContentPartPr/>
              <p14:nvPr/>
            </p14:nvContentPartPr>
            <p14:xfrm>
              <a:off x="756285" y="673100"/>
              <a:ext cx="884555" cy="869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4"/>
            </p:blipFill>
            <p:spPr>
              <a:xfrm>
                <a:off x="756285" y="673100"/>
                <a:ext cx="8845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2" name="墨迹 11"/>
              <p14:cNvContentPartPr/>
              <p14:nvPr/>
            </p14:nvContentPartPr>
            <p14:xfrm>
              <a:off x="3397885" y="845820"/>
              <a:ext cx="117475" cy="2647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6"/>
            </p:blipFill>
            <p:spPr>
              <a:xfrm>
                <a:off x="3397885" y="845820"/>
                <a:ext cx="11747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3" name="墨迹 12"/>
              <p14:cNvContentPartPr/>
              <p14:nvPr/>
            </p14:nvContentPartPr>
            <p14:xfrm>
              <a:off x="3585845" y="855980"/>
              <a:ext cx="239395" cy="2241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8"/>
            </p:blipFill>
            <p:spPr>
              <a:xfrm>
                <a:off x="3585845" y="855980"/>
                <a:ext cx="23939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4" name="墨迹 13"/>
              <p14:cNvContentPartPr/>
              <p14:nvPr/>
            </p14:nvContentPartPr>
            <p14:xfrm>
              <a:off x="3936365" y="861060"/>
              <a:ext cx="173355" cy="25971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0"/>
            </p:blipFill>
            <p:spPr>
              <a:xfrm>
                <a:off x="3936365" y="861060"/>
                <a:ext cx="173355" cy="25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5" name="墨迹 14"/>
              <p14:cNvContentPartPr/>
              <p14:nvPr/>
            </p14:nvContentPartPr>
            <p14:xfrm>
              <a:off x="4159885" y="932180"/>
              <a:ext cx="112395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2"/>
            </p:blipFill>
            <p:spPr>
              <a:xfrm>
                <a:off x="4159885" y="932180"/>
                <a:ext cx="1123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6" name="墨迹 15"/>
              <p14:cNvContentPartPr/>
              <p14:nvPr/>
            </p14:nvContentPartPr>
            <p14:xfrm>
              <a:off x="4276725" y="795020"/>
              <a:ext cx="46355" cy="8699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4"/>
            </p:blipFill>
            <p:spPr>
              <a:xfrm>
                <a:off x="4276725" y="795020"/>
                <a:ext cx="463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7" name="墨迹 16"/>
              <p14:cNvContentPartPr/>
              <p14:nvPr/>
            </p14:nvContentPartPr>
            <p14:xfrm>
              <a:off x="4393565" y="911860"/>
              <a:ext cx="137795" cy="1987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6"/>
            </p:blipFill>
            <p:spPr>
              <a:xfrm>
                <a:off x="4393565" y="911860"/>
                <a:ext cx="13779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8" name="墨迹 17"/>
              <p14:cNvContentPartPr/>
              <p14:nvPr/>
            </p14:nvContentPartPr>
            <p14:xfrm>
              <a:off x="4500245" y="683260"/>
              <a:ext cx="269875" cy="4984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8"/>
            </p:blipFill>
            <p:spPr>
              <a:xfrm>
                <a:off x="4500245" y="683260"/>
                <a:ext cx="2698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9" name="墨迹 18"/>
              <p14:cNvContentPartPr/>
              <p14:nvPr/>
            </p14:nvContentPartPr>
            <p14:xfrm>
              <a:off x="4713605" y="850900"/>
              <a:ext cx="285115" cy="17335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0"/>
            </p:blipFill>
            <p:spPr>
              <a:xfrm>
                <a:off x="4713605" y="850900"/>
                <a:ext cx="28511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0" name="墨迹 19"/>
              <p14:cNvContentPartPr/>
              <p14:nvPr/>
            </p14:nvContentPartPr>
            <p14:xfrm>
              <a:off x="3113405" y="1242060"/>
              <a:ext cx="2129155" cy="463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2"/>
            </p:blipFill>
            <p:spPr>
              <a:xfrm>
                <a:off x="3113405" y="1242060"/>
                <a:ext cx="21291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" name="墨迹 20"/>
              <p14:cNvContentPartPr/>
              <p14:nvPr/>
            </p14:nvContentPartPr>
            <p14:xfrm>
              <a:off x="5724525" y="749300"/>
              <a:ext cx="386715" cy="920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4"/>
            </p:blipFill>
            <p:spPr>
              <a:xfrm>
                <a:off x="5724525" y="749300"/>
                <a:ext cx="38671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2" name="墨迹 21"/>
              <p14:cNvContentPartPr/>
              <p14:nvPr/>
            </p14:nvContentPartPr>
            <p14:xfrm>
              <a:off x="5876925" y="703580"/>
              <a:ext cx="56515" cy="23431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6"/>
            </p:blipFill>
            <p:spPr>
              <a:xfrm>
                <a:off x="5876925" y="703580"/>
                <a:ext cx="565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3" name="墨迹 22"/>
              <p14:cNvContentPartPr/>
              <p14:nvPr/>
            </p14:nvContentPartPr>
            <p14:xfrm>
              <a:off x="6034405" y="749300"/>
              <a:ext cx="10795" cy="1428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8"/>
            </p:blipFill>
            <p:spPr>
              <a:xfrm>
                <a:off x="6034405" y="749300"/>
                <a:ext cx="107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4" name="墨迹 23"/>
              <p14:cNvContentPartPr/>
              <p14:nvPr/>
            </p14:nvContentPartPr>
            <p14:xfrm>
              <a:off x="5856605" y="927100"/>
              <a:ext cx="280035" cy="48323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0"/>
            </p:blipFill>
            <p:spPr>
              <a:xfrm>
                <a:off x="5856605" y="927100"/>
                <a:ext cx="280035" cy="483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" name="墨迹 24"/>
              <p14:cNvContentPartPr/>
              <p14:nvPr/>
            </p14:nvContentPartPr>
            <p14:xfrm>
              <a:off x="6364605" y="627380"/>
              <a:ext cx="61595" cy="24447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2"/>
            </p:blipFill>
            <p:spPr>
              <a:xfrm>
                <a:off x="6364605" y="627380"/>
                <a:ext cx="6159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6" name="墨迹 25"/>
              <p14:cNvContentPartPr/>
              <p14:nvPr/>
            </p14:nvContentPartPr>
            <p14:xfrm>
              <a:off x="6420485" y="779780"/>
              <a:ext cx="61595" cy="209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4"/>
            </p:blipFill>
            <p:spPr>
              <a:xfrm>
                <a:off x="6420485" y="779780"/>
                <a:ext cx="615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7" name="墨迹 26"/>
              <p14:cNvContentPartPr/>
              <p14:nvPr/>
            </p14:nvContentPartPr>
            <p14:xfrm>
              <a:off x="6283325" y="891540"/>
              <a:ext cx="203835" cy="15303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6"/>
            </p:blipFill>
            <p:spPr>
              <a:xfrm>
                <a:off x="6283325" y="891540"/>
                <a:ext cx="2038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8" name="墨迹 27"/>
              <p14:cNvContentPartPr/>
              <p14:nvPr/>
            </p14:nvContentPartPr>
            <p14:xfrm>
              <a:off x="6263005" y="1201420"/>
              <a:ext cx="36195" cy="31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8"/>
            </p:blipFill>
            <p:spPr>
              <a:xfrm>
                <a:off x="6263005" y="1201420"/>
                <a:ext cx="361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9" name="墨迹 28"/>
              <p14:cNvContentPartPr/>
              <p14:nvPr/>
            </p14:nvContentPartPr>
            <p14:xfrm>
              <a:off x="6435725" y="1165860"/>
              <a:ext cx="61595" cy="2603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0"/>
            </p:blipFill>
            <p:spPr>
              <a:xfrm>
                <a:off x="6435725" y="1165860"/>
                <a:ext cx="615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0" name="墨迹 29"/>
              <p14:cNvContentPartPr/>
              <p14:nvPr/>
            </p14:nvContentPartPr>
            <p14:xfrm>
              <a:off x="6659245" y="1140460"/>
              <a:ext cx="66675" cy="1022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2"/>
            </p:blipFill>
            <p:spPr>
              <a:xfrm>
                <a:off x="6659245" y="1140460"/>
                <a:ext cx="6667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1" name="墨迹 30"/>
              <p14:cNvContentPartPr/>
              <p14:nvPr/>
            </p14:nvContentPartPr>
            <p14:xfrm>
              <a:off x="5663565" y="1257300"/>
              <a:ext cx="1214755" cy="2190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4"/>
            </p:blipFill>
            <p:spPr>
              <a:xfrm>
                <a:off x="5663565" y="1257300"/>
                <a:ext cx="121475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2" name="墨迹 31"/>
              <p14:cNvContentPartPr/>
              <p14:nvPr/>
            </p14:nvContentPartPr>
            <p14:xfrm>
              <a:off x="5577205" y="-53340"/>
              <a:ext cx="198755" cy="3917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6"/>
            </p:blipFill>
            <p:spPr>
              <a:xfrm>
                <a:off x="5577205" y="-53340"/>
                <a:ext cx="19875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3" name="墨迹 32"/>
              <p14:cNvContentPartPr/>
              <p14:nvPr/>
            </p14:nvContentPartPr>
            <p14:xfrm>
              <a:off x="5633085" y="184785"/>
              <a:ext cx="203835" cy="3206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8"/>
            </p:blipFill>
            <p:spPr>
              <a:xfrm>
                <a:off x="5633085" y="184785"/>
                <a:ext cx="2038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4" name="墨迹 33"/>
              <p14:cNvContentPartPr/>
              <p14:nvPr/>
            </p14:nvContentPartPr>
            <p14:xfrm>
              <a:off x="5958205" y="88265"/>
              <a:ext cx="163195" cy="6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0"/>
            </p:blipFill>
            <p:spPr>
              <a:xfrm>
                <a:off x="5958205" y="88265"/>
                <a:ext cx="16319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5" name="墨迹 34"/>
              <p14:cNvContentPartPr/>
              <p14:nvPr/>
            </p14:nvContentPartPr>
            <p14:xfrm>
              <a:off x="5866765" y="108585"/>
              <a:ext cx="254635" cy="2495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2"/>
            </p:blipFill>
            <p:spPr>
              <a:xfrm>
                <a:off x="5866765" y="108585"/>
                <a:ext cx="25463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6" name="墨迹 35"/>
              <p14:cNvContentPartPr/>
              <p14:nvPr/>
            </p14:nvContentPartPr>
            <p14:xfrm>
              <a:off x="6034405" y="260985"/>
              <a:ext cx="51435" cy="16827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4"/>
            </p:blipFill>
            <p:spPr>
              <a:xfrm>
                <a:off x="6034405" y="260985"/>
                <a:ext cx="5143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7" name="墨迹 36"/>
              <p14:cNvContentPartPr/>
              <p14:nvPr/>
            </p14:nvContentPartPr>
            <p14:xfrm>
              <a:off x="5831205" y="-23495"/>
              <a:ext cx="356235" cy="4832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6"/>
            </p:blipFill>
            <p:spPr>
              <a:xfrm>
                <a:off x="5831205" y="-23495"/>
                <a:ext cx="356235" cy="483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8" name="墨迹 37"/>
              <p14:cNvContentPartPr/>
              <p14:nvPr/>
            </p14:nvContentPartPr>
            <p14:xfrm>
              <a:off x="6181725" y="-8255"/>
              <a:ext cx="391795" cy="3003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8"/>
            </p:blipFill>
            <p:spPr>
              <a:xfrm>
                <a:off x="6181725" y="-8255"/>
                <a:ext cx="39179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9" name="墨迹 38"/>
              <p14:cNvContentPartPr/>
              <p14:nvPr/>
            </p14:nvContentPartPr>
            <p14:xfrm>
              <a:off x="6323965" y="17145"/>
              <a:ext cx="51435" cy="40195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0"/>
            </p:blipFill>
            <p:spPr>
              <a:xfrm>
                <a:off x="6323965" y="17145"/>
                <a:ext cx="5143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0" name="墨迹 39"/>
              <p14:cNvContentPartPr/>
              <p14:nvPr/>
            </p14:nvContentPartPr>
            <p14:xfrm>
              <a:off x="6252845" y="301625"/>
              <a:ext cx="508635" cy="3206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2"/>
            </p:blipFill>
            <p:spPr>
              <a:xfrm>
                <a:off x="6252845" y="301625"/>
                <a:ext cx="5086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1" name="墨迹 40"/>
              <p14:cNvContentPartPr/>
              <p14:nvPr/>
            </p14:nvContentPartPr>
            <p14:xfrm>
              <a:off x="4672965" y="6985"/>
              <a:ext cx="112395" cy="717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4"/>
            </p:blipFill>
            <p:spPr>
              <a:xfrm>
                <a:off x="4672965" y="6985"/>
                <a:ext cx="1123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2" name="墨迹 41"/>
              <p14:cNvContentPartPr/>
              <p14:nvPr/>
            </p14:nvContentPartPr>
            <p14:xfrm>
              <a:off x="4759325" y="47625"/>
              <a:ext cx="127635" cy="666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6"/>
            </p:blipFill>
            <p:spPr>
              <a:xfrm>
                <a:off x="4759325" y="47625"/>
                <a:ext cx="1276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3" name="墨迹 42"/>
              <p14:cNvContentPartPr/>
              <p14:nvPr/>
            </p14:nvContentPartPr>
            <p14:xfrm>
              <a:off x="4540885" y="174625"/>
              <a:ext cx="427355" cy="1733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8"/>
            </p:blipFill>
            <p:spPr>
              <a:xfrm>
                <a:off x="4540885" y="174625"/>
                <a:ext cx="4273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4" name="墨迹 43"/>
              <p14:cNvContentPartPr/>
              <p14:nvPr/>
            </p14:nvContentPartPr>
            <p14:xfrm>
              <a:off x="4657725" y="316865"/>
              <a:ext cx="300355" cy="1835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0"/>
            </p:blipFill>
            <p:spPr>
              <a:xfrm>
                <a:off x="4657725" y="316865"/>
                <a:ext cx="30035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5" name="墨迹 44"/>
              <p14:cNvContentPartPr/>
              <p14:nvPr/>
            </p14:nvContentPartPr>
            <p14:xfrm>
              <a:off x="4820285" y="286385"/>
              <a:ext cx="46355" cy="45275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2"/>
            </p:blipFill>
            <p:spPr>
              <a:xfrm>
                <a:off x="4820285" y="286385"/>
                <a:ext cx="4635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6" name="墨迹 45"/>
              <p14:cNvContentPartPr/>
              <p14:nvPr/>
            </p14:nvContentPartPr>
            <p14:xfrm>
              <a:off x="5064125" y="57785"/>
              <a:ext cx="401955" cy="55943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4"/>
            </p:blipFill>
            <p:spPr>
              <a:xfrm>
                <a:off x="5064125" y="57785"/>
                <a:ext cx="401955" cy="559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7" name="墨迹 46"/>
              <p14:cNvContentPartPr/>
              <p14:nvPr/>
            </p14:nvContentPartPr>
            <p14:xfrm>
              <a:off x="5241925" y="337185"/>
              <a:ext cx="127635" cy="219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6"/>
            </p:blipFill>
            <p:spPr>
              <a:xfrm>
                <a:off x="5241925" y="337185"/>
                <a:ext cx="12763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51" name="墨迹 50"/>
              <p14:cNvContentPartPr/>
              <p14:nvPr/>
            </p14:nvContentPartPr>
            <p14:xfrm>
              <a:off x="9011285" y="4492625"/>
              <a:ext cx="2220595" cy="10731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88"/>
            </p:blipFill>
            <p:spPr>
              <a:xfrm>
                <a:off x="9011285" y="4492625"/>
                <a:ext cx="22205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2" name="墨迹 51"/>
              <p14:cNvContentPartPr/>
              <p14:nvPr/>
            </p14:nvContentPartPr>
            <p14:xfrm>
              <a:off x="9824085" y="4594225"/>
              <a:ext cx="930275" cy="31051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0"/>
            </p:blipFill>
            <p:spPr>
              <a:xfrm>
                <a:off x="9824085" y="4594225"/>
                <a:ext cx="93027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3" name="墨迹 52"/>
              <p14:cNvContentPartPr/>
              <p14:nvPr/>
            </p14:nvContentPartPr>
            <p14:xfrm>
              <a:off x="9991725" y="6113145"/>
              <a:ext cx="20955" cy="311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2"/>
            </p:blipFill>
            <p:spPr>
              <a:xfrm>
                <a:off x="9991725" y="6113145"/>
                <a:ext cx="209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4" name="墨迹 53"/>
              <p14:cNvContentPartPr/>
              <p14:nvPr/>
            </p14:nvContentPartPr>
            <p14:xfrm>
              <a:off x="9829165" y="5747385"/>
              <a:ext cx="1128395" cy="45783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4"/>
            </p:blipFill>
            <p:spPr>
              <a:xfrm>
                <a:off x="9829165" y="5747385"/>
                <a:ext cx="1128395" cy="457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5" name="墨迹 54"/>
              <p14:cNvContentPartPr/>
              <p14:nvPr/>
            </p14:nvContentPartPr>
            <p14:xfrm>
              <a:off x="9590405" y="5833745"/>
              <a:ext cx="315595" cy="4127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96"/>
            </p:blipFill>
            <p:spPr>
              <a:xfrm>
                <a:off x="9590405" y="5833745"/>
                <a:ext cx="3155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6" name="墨迹 55"/>
              <p14:cNvContentPartPr/>
              <p14:nvPr/>
            </p14:nvContentPartPr>
            <p14:xfrm>
              <a:off x="7522845" y="250825"/>
              <a:ext cx="56515" cy="20986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98"/>
            </p:blipFill>
            <p:spPr>
              <a:xfrm>
                <a:off x="7522845" y="250825"/>
                <a:ext cx="56515" cy="2098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7" name="墨迹 56"/>
              <p14:cNvContentPartPr/>
              <p14:nvPr/>
            </p14:nvContentPartPr>
            <p14:xfrm>
              <a:off x="7507605" y="189865"/>
              <a:ext cx="2880995" cy="145351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0"/>
            </p:blipFill>
            <p:spPr>
              <a:xfrm>
                <a:off x="7507605" y="189865"/>
                <a:ext cx="2880995" cy="145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8" name="墨迹 57"/>
              <p14:cNvContentPartPr/>
              <p14:nvPr/>
            </p14:nvContentPartPr>
            <p14:xfrm>
              <a:off x="7553325" y="1835785"/>
              <a:ext cx="2560955" cy="21907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2"/>
            </p:blipFill>
            <p:spPr>
              <a:xfrm>
                <a:off x="7553325" y="1835785"/>
                <a:ext cx="256095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9" name="墨迹 58"/>
              <p14:cNvContentPartPr/>
              <p14:nvPr/>
            </p14:nvContentPartPr>
            <p14:xfrm>
              <a:off x="10052685" y="1393825"/>
              <a:ext cx="92075" cy="41719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4"/>
            </p:blipFill>
            <p:spPr>
              <a:xfrm>
                <a:off x="10052685" y="1393825"/>
                <a:ext cx="92075" cy="417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60" name="墨迹 59"/>
              <p14:cNvContentPartPr/>
              <p14:nvPr/>
            </p14:nvContentPartPr>
            <p14:xfrm>
              <a:off x="7568565" y="2018665"/>
              <a:ext cx="1204595" cy="46291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06"/>
            </p:blipFill>
            <p:spPr>
              <a:xfrm>
                <a:off x="7568565" y="2018665"/>
                <a:ext cx="1204595" cy="462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61" name="墨迹 60"/>
              <p14:cNvContentPartPr/>
              <p14:nvPr/>
            </p14:nvContentPartPr>
            <p14:xfrm>
              <a:off x="8279765" y="2226945"/>
              <a:ext cx="427355" cy="6159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08"/>
            </p:blipFill>
            <p:spPr>
              <a:xfrm>
                <a:off x="8279765" y="2226945"/>
                <a:ext cx="4273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2" name="墨迹 61"/>
              <p14:cNvContentPartPr/>
              <p14:nvPr/>
            </p14:nvContentPartPr>
            <p14:xfrm>
              <a:off x="5252085" y="4528185"/>
              <a:ext cx="97155" cy="37147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0"/>
            </p:blipFill>
            <p:spPr>
              <a:xfrm>
                <a:off x="5252085" y="4528185"/>
                <a:ext cx="9715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3" name="墨迹 62"/>
              <p14:cNvContentPartPr/>
              <p14:nvPr/>
            </p14:nvContentPartPr>
            <p14:xfrm>
              <a:off x="5267325" y="4528185"/>
              <a:ext cx="518795" cy="43751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2"/>
            </p:blipFill>
            <p:spPr>
              <a:xfrm>
                <a:off x="5267325" y="4528185"/>
                <a:ext cx="518795" cy="437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4" name="墨迹 63"/>
              <p14:cNvContentPartPr/>
              <p14:nvPr/>
            </p14:nvContentPartPr>
            <p14:xfrm>
              <a:off x="5252085" y="4899025"/>
              <a:ext cx="478155" cy="1079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4"/>
            </p:blipFill>
            <p:spPr>
              <a:xfrm>
                <a:off x="5252085" y="4899025"/>
                <a:ext cx="47815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5" name="墨迹 64"/>
              <p14:cNvContentPartPr/>
              <p14:nvPr/>
            </p14:nvContentPartPr>
            <p14:xfrm>
              <a:off x="5841365" y="4741545"/>
              <a:ext cx="315595" cy="412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16"/>
            </p:blipFill>
            <p:spPr>
              <a:xfrm>
                <a:off x="5841365" y="4741545"/>
                <a:ext cx="3155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6" name="墨迹 65"/>
              <p14:cNvContentPartPr/>
              <p14:nvPr/>
            </p14:nvContentPartPr>
            <p14:xfrm>
              <a:off x="6257925" y="4512945"/>
              <a:ext cx="71755" cy="46799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18"/>
            </p:blipFill>
            <p:spPr>
              <a:xfrm>
                <a:off x="6257925" y="4512945"/>
                <a:ext cx="71755" cy="467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7" name="墨迹 66"/>
              <p14:cNvContentPartPr/>
              <p14:nvPr/>
            </p14:nvContentPartPr>
            <p14:xfrm>
              <a:off x="6268085" y="4457065"/>
              <a:ext cx="594995" cy="51371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0"/>
            </p:blipFill>
            <p:spPr>
              <a:xfrm>
                <a:off x="6268085" y="4457065"/>
                <a:ext cx="594995" cy="513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8" name="墨迹 67"/>
              <p14:cNvContentPartPr/>
              <p14:nvPr/>
            </p14:nvContentPartPr>
            <p14:xfrm>
              <a:off x="6273165" y="4878705"/>
              <a:ext cx="457835" cy="6159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2"/>
            </p:blipFill>
            <p:spPr>
              <a:xfrm>
                <a:off x="6273165" y="4878705"/>
                <a:ext cx="4578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9" name="墨迹 68"/>
              <p14:cNvContentPartPr/>
              <p14:nvPr/>
            </p14:nvContentPartPr>
            <p14:xfrm>
              <a:off x="6816725" y="4751705"/>
              <a:ext cx="534035" cy="412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4"/>
            </p:blipFill>
            <p:spPr>
              <a:xfrm>
                <a:off x="6816725" y="4751705"/>
                <a:ext cx="5340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70" name="墨迹 69"/>
              <p14:cNvContentPartPr/>
              <p14:nvPr/>
            </p14:nvContentPartPr>
            <p14:xfrm>
              <a:off x="7406005" y="4518025"/>
              <a:ext cx="36195" cy="4121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26"/>
            </p:blipFill>
            <p:spPr>
              <a:xfrm>
                <a:off x="7406005" y="4518025"/>
                <a:ext cx="36195" cy="412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71" name="墨迹 70"/>
              <p14:cNvContentPartPr/>
              <p14:nvPr/>
            </p14:nvContentPartPr>
            <p14:xfrm>
              <a:off x="7370445" y="4467225"/>
              <a:ext cx="340995" cy="47307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28"/>
            </p:blipFill>
            <p:spPr>
              <a:xfrm>
                <a:off x="7370445" y="4467225"/>
                <a:ext cx="34099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2" name="墨迹 71"/>
              <p14:cNvContentPartPr/>
              <p14:nvPr/>
            </p14:nvContentPartPr>
            <p14:xfrm>
              <a:off x="7299325" y="4954905"/>
              <a:ext cx="417195" cy="8191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0"/>
            </p:blipFill>
            <p:spPr>
              <a:xfrm>
                <a:off x="7299325" y="4954905"/>
                <a:ext cx="41719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3" name="墨迹 72"/>
              <p14:cNvContentPartPr/>
              <p14:nvPr/>
            </p14:nvContentPartPr>
            <p14:xfrm>
              <a:off x="3636645" y="3908425"/>
              <a:ext cx="117475" cy="31559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2"/>
            </p:blipFill>
            <p:spPr>
              <a:xfrm>
                <a:off x="3636645" y="3908425"/>
                <a:ext cx="11747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4" name="墨迹 73"/>
              <p14:cNvContentPartPr/>
              <p14:nvPr/>
            </p14:nvContentPartPr>
            <p14:xfrm>
              <a:off x="3656965" y="3771265"/>
              <a:ext cx="793115" cy="46291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4"/>
            </p:blipFill>
            <p:spPr>
              <a:xfrm>
                <a:off x="3656965" y="3771265"/>
                <a:ext cx="793115" cy="462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5" name="墨迹 74"/>
              <p14:cNvContentPartPr/>
              <p14:nvPr/>
            </p14:nvContentPartPr>
            <p14:xfrm>
              <a:off x="3651885" y="4213225"/>
              <a:ext cx="671195" cy="5143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36"/>
            </p:blipFill>
            <p:spPr>
              <a:xfrm>
                <a:off x="3651885" y="4213225"/>
                <a:ext cx="6711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6" name="墨迹 75"/>
              <p14:cNvContentPartPr/>
              <p14:nvPr/>
            </p14:nvContentPartPr>
            <p14:xfrm>
              <a:off x="6044565" y="4650105"/>
              <a:ext cx="219075" cy="18859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38"/>
            </p:blipFill>
            <p:spPr>
              <a:xfrm>
                <a:off x="6044565" y="4650105"/>
                <a:ext cx="21907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7" name="墨迹 76"/>
              <p14:cNvContentPartPr/>
              <p14:nvPr/>
            </p14:nvContentPartPr>
            <p14:xfrm>
              <a:off x="7096125" y="4685665"/>
              <a:ext cx="361315" cy="25463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0"/>
            </p:blipFill>
            <p:spPr>
              <a:xfrm>
                <a:off x="7096125" y="4685665"/>
                <a:ext cx="36131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8" name="墨迹 77"/>
              <p14:cNvContentPartPr/>
              <p14:nvPr/>
            </p14:nvContentPartPr>
            <p14:xfrm>
              <a:off x="3982085" y="3435985"/>
              <a:ext cx="102235" cy="2597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2"/>
            </p:blipFill>
            <p:spPr>
              <a:xfrm>
                <a:off x="3982085" y="3435985"/>
                <a:ext cx="102235" cy="25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9" name="墨迹 78"/>
              <p14:cNvContentPartPr/>
              <p14:nvPr/>
            </p14:nvContentPartPr>
            <p14:xfrm>
              <a:off x="4195445" y="3547745"/>
              <a:ext cx="10795" cy="14795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4"/>
            </p:blipFill>
            <p:spPr>
              <a:xfrm>
                <a:off x="4195445" y="3547745"/>
                <a:ext cx="1079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80" name="墨迹 79"/>
              <p14:cNvContentPartPr/>
              <p14:nvPr/>
            </p14:nvContentPartPr>
            <p14:xfrm>
              <a:off x="4175125" y="3324225"/>
              <a:ext cx="81915" cy="463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46"/>
            </p:blipFill>
            <p:spPr>
              <a:xfrm>
                <a:off x="4175125" y="3324225"/>
                <a:ext cx="819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81" name="墨迹 80"/>
              <p14:cNvContentPartPr/>
              <p14:nvPr/>
            </p14:nvContentPartPr>
            <p14:xfrm>
              <a:off x="4241165" y="3959225"/>
              <a:ext cx="15875" cy="1079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48"/>
            </p:blipFill>
            <p:spPr>
              <a:xfrm>
                <a:off x="4241165" y="3959225"/>
                <a:ext cx="15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2" name="墨迹 81"/>
              <p14:cNvContentPartPr/>
              <p14:nvPr/>
            </p14:nvContentPartPr>
            <p14:xfrm>
              <a:off x="4266565" y="3984625"/>
              <a:ext cx="945515" cy="67627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0"/>
            </p:blipFill>
            <p:spPr>
              <a:xfrm>
                <a:off x="4266565" y="3984625"/>
                <a:ext cx="94551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3" name="墨迹 82"/>
              <p14:cNvContentPartPr/>
              <p14:nvPr/>
            </p14:nvContentPartPr>
            <p14:xfrm>
              <a:off x="5018405" y="4512945"/>
              <a:ext cx="198755" cy="2241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2"/>
            </p:blipFill>
            <p:spPr>
              <a:xfrm>
                <a:off x="5018405" y="4512945"/>
                <a:ext cx="1987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4" name="墨迹 83"/>
              <p14:cNvContentPartPr/>
              <p14:nvPr/>
            </p14:nvContentPartPr>
            <p14:xfrm>
              <a:off x="5003165" y="4416425"/>
              <a:ext cx="300355" cy="29527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4"/>
            </p:blipFill>
            <p:spPr>
              <a:xfrm>
                <a:off x="5003165" y="4416425"/>
                <a:ext cx="30035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5" name="墨迹 84"/>
              <p14:cNvContentPartPr/>
              <p14:nvPr/>
            </p14:nvContentPartPr>
            <p14:xfrm>
              <a:off x="5277485" y="4065905"/>
              <a:ext cx="137795" cy="24955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56"/>
            </p:blipFill>
            <p:spPr>
              <a:xfrm>
                <a:off x="5277485" y="4065905"/>
                <a:ext cx="13779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6" name="墨迹 85"/>
              <p14:cNvContentPartPr/>
              <p14:nvPr/>
            </p14:nvContentPartPr>
            <p14:xfrm>
              <a:off x="5501005" y="4167505"/>
              <a:ext cx="132715" cy="1987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58"/>
            </p:blipFill>
            <p:spPr>
              <a:xfrm>
                <a:off x="5501005" y="4167505"/>
                <a:ext cx="13271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7" name="墨迹 86"/>
              <p14:cNvContentPartPr/>
              <p14:nvPr/>
            </p14:nvContentPartPr>
            <p14:xfrm>
              <a:off x="5638165" y="4208145"/>
              <a:ext cx="178435" cy="11239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0"/>
            </p:blipFill>
            <p:spPr>
              <a:xfrm>
                <a:off x="5638165" y="4208145"/>
                <a:ext cx="17843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8" name="墨迹 87"/>
              <p14:cNvContentPartPr/>
              <p14:nvPr/>
            </p14:nvContentPartPr>
            <p14:xfrm>
              <a:off x="5815965" y="4030345"/>
              <a:ext cx="31115" cy="30543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2"/>
            </p:blipFill>
            <p:spPr>
              <a:xfrm>
                <a:off x="5815965" y="4030345"/>
                <a:ext cx="3111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9" name="墨迹 88"/>
              <p14:cNvContentPartPr/>
              <p14:nvPr/>
            </p14:nvContentPartPr>
            <p14:xfrm>
              <a:off x="5932805" y="4233545"/>
              <a:ext cx="5715" cy="5143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4"/>
            </p:blipFill>
            <p:spPr>
              <a:xfrm>
                <a:off x="5932805" y="4233545"/>
                <a:ext cx="57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90" name="墨迹 89"/>
              <p14:cNvContentPartPr/>
              <p14:nvPr/>
            </p14:nvContentPartPr>
            <p14:xfrm>
              <a:off x="5948045" y="4025265"/>
              <a:ext cx="46355" cy="8699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66"/>
            </p:blipFill>
            <p:spPr>
              <a:xfrm>
                <a:off x="5948045" y="4025265"/>
                <a:ext cx="463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91" name="墨迹 90"/>
              <p14:cNvContentPartPr/>
              <p14:nvPr/>
            </p14:nvContentPartPr>
            <p14:xfrm>
              <a:off x="5948045" y="4111625"/>
              <a:ext cx="137795" cy="20891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68"/>
            </p:blipFill>
            <p:spPr>
              <a:xfrm>
                <a:off x="5948045" y="4111625"/>
                <a:ext cx="13779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2" name="墨迹 91"/>
              <p14:cNvContentPartPr/>
              <p14:nvPr/>
            </p14:nvContentPartPr>
            <p14:xfrm>
              <a:off x="6171565" y="3979545"/>
              <a:ext cx="31115" cy="3867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0"/>
            </p:blipFill>
            <p:spPr>
              <a:xfrm>
                <a:off x="6171565" y="3979545"/>
                <a:ext cx="3111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3" name="墨迹 92"/>
              <p14:cNvContentPartPr/>
              <p14:nvPr/>
            </p14:nvContentPartPr>
            <p14:xfrm>
              <a:off x="6024245" y="4096385"/>
              <a:ext cx="381635" cy="107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2"/>
            </p:blipFill>
            <p:spPr>
              <a:xfrm>
                <a:off x="6024245" y="4096385"/>
                <a:ext cx="3816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4" name="墨迹 93"/>
              <p14:cNvContentPartPr/>
              <p14:nvPr/>
            </p14:nvContentPartPr>
            <p14:xfrm>
              <a:off x="3301365" y="2994025"/>
              <a:ext cx="1519555" cy="157035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4"/>
            </p:blipFill>
            <p:spPr>
              <a:xfrm>
                <a:off x="3301365" y="2994025"/>
                <a:ext cx="1519555" cy="157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5" name="墨迹 94"/>
              <p14:cNvContentPartPr/>
              <p14:nvPr/>
            </p14:nvContentPartPr>
            <p14:xfrm>
              <a:off x="3926205" y="3852545"/>
              <a:ext cx="635" cy="571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76"/>
            </p:blipFill>
            <p:spPr>
              <a:xfrm>
                <a:off x="3926205" y="3852545"/>
                <a:ext cx="63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6" name="墨迹 95"/>
              <p14:cNvContentPartPr/>
              <p14:nvPr/>
            </p14:nvContentPartPr>
            <p14:xfrm>
              <a:off x="3926205" y="3857625"/>
              <a:ext cx="20955" cy="6159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78"/>
            </p:blipFill>
            <p:spPr>
              <a:xfrm>
                <a:off x="3926205" y="3857625"/>
                <a:ext cx="209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7" name="墨迹 96"/>
              <p14:cNvContentPartPr/>
              <p14:nvPr/>
            </p14:nvContentPartPr>
            <p14:xfrm>
              <a:off x="3956685" y="3969385"/>
              <a:ext cx="5715" cy="2095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0"/>
            </p:blipFill>
            <p:spPr>
              <a:xfrm>
                <a:off x="3956685" y="3969385"/>
                <a:ext cx="57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8" name="墨迹 97"/>
              <p14:cNvContentPartPr/>
              <p14:nvPr/>
            </p14:nvContentPartPr>
            <p14:xfrm>
              <a:off x="3961765" y="3969385"/>
              <a:ext cx="15875" cy="6159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2"/>
            </p:blipFill>
            <p:spPr>
              <a:xfrm>
                <a:off x="3961765" y="3969385"/>
                <a:ext cx="158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9" name="墨迹 98"/>
              <p14:cNvContentPartPr/>
              <p14:nvPr/>
            </p14:nvContentPartPr>
            <p14:xfrm>
              <a:off x="3977005" y="4065905"/>
              <a:ext cx="635" cy="2095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4"/>
            </p:blipFill>
            <p:spPr>
              <a:xfrm>
                <a:off x="3977005" y="4065905"/>
                <a:ext cx="6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100" name="墨迹 99"/>
              <p14:cNvContentPartPr/>
              <p14:nvPr/>
            </p14:nvContentPartPr>
            <p14:xfrm>
              <a:off x="3977005" y="4142105"/>
              <a:ext cx="5715" cy="1079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86"/>
            </p:blipFill>
            <p:spPr>
              <a:xfrm>
                <a:off x="3977005" y="4142105"/>
                <a:ext cx="571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101" name="墨迹 100"/>
              <p14:cNvContentPartPr/>
              <p14:nvPr/>
            </p14:nvContentPartPr>
            <p14:xfrm>
              <a:off x="3982085" y="4203065"/>
              <a:ext cx="635" cy="209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84"/>
            </p:blipFill>
            <p:spPr>
              <a:xfrm>
                <a:off x="3982085" y="4203065"/>
                <a:ext cx="6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8" p14:bwMode="auto">
            <p14:nvContentPartPr>
              <p14:cNvPr id="102" name="墨迹 101"/>
              <p14:cNvContentPartPr/>
              <p14:nvPr/>
            </p14:nvContentPartPr>
            <p14:xfrm>
              <a:off x="3987165" y="4253865"/>
              <a:ext cx="5715" cy="1587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89"/>
            </p:blipFill>
            <p:spPr>
              <a:xfrm>
                <a:off x="3987165" y="4253865"/>
                <a:ext cx="571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0" p14:bwMode="auto">
            <p14:nvContentPartPr>
              <p14:cNvPr id="103" name="墨迹 102"/>
              <p14:cNvContentPartPr/>
              <p14:nvPr/>
            </p14:nvContentPartPr>
            <p14:xfrm>
              <a:off x="4703445" y="2211705"/>
              <a:ext cx="203835" cy="33083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1"/>
            </p:blipFill>
            <p:spPr>
              <a:xfrm>
                <a:off x="4703445" y="2211705"/>
                <a:ext cx="2038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2" p14:bwMode="auto">
            <p14:nvContentPartPr>
              <p14:cNvPr id="104" name="墨迹 103"/>
              <p14:cNvContentPartPr/>
              <p14:nvPr/>
            </p14:nvContentPartPr>
            <p14:xfrm>
              <a:off x="4932045" y="2359025"/>
              <a:ext cx="198755" cy="13271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3"/>
            </p:blipFill>
            <p:spPr>
              <a:xfrm>
                <a:off x="4932045" y="2359025"/>
                <a:ext cx="1987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4" p14:bwMode="auto">
            <p14:nvContentPartPr>
              <p14:cNvPr id="105" name="墨迹 104"/>
              <p14:cNvContentPartPr/>
              <p14:nvPr/>
            </p14:nvContentPartPr>
            <p14:xfrm>
              <a:off x="5165725" y="2364105"/>
              <a:ext cx="147955" cy="12255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95"/>
            </p:blipFill>
            <p:spPr>
              <a:xfrm>
                <a:off x="5165725" y="2364105"/>
                <a:ext cx="1479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6" p14:bwMode="auto">
            <p14:nvContentPartPr>
              <p14:cNvPr id="106" name="墨迹 105"/>
              <p14:cNvContentPartPr/>
              <p14:nvPr/>
            </p14:nvContentPartPr>
            <p14:xfrm>
              <a:off x="5297805" y="2069465"/>
              <a:ext cx="259715" cy="44767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97"/>
            </p:blipFill>
            <p:spPr>
              <a:xfrm>
                <a:off x="5297805" y="2069465"/>
                <a:ext cx="25971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8" p14:bwMode="auto">
            <p14:nvContentPartPr>
              <p14:cNvPr id="107" name="墨迹 106"/>
              <p14:cNvContentPartPr/>
              <p14:nvPr/>
            </p14:nvContentPartPr>
            <p14:xfrm>
              <a:off x="5612765" y="2140585"/>
              <a:ext cx="46355" cy="37147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99"/>
            </p:blipFill>
            <p:spPr>
              <a:xfrm>
                <a:off x="5612765" y="2140585"/>
                <a:ext cx="4635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0" p14:bwMode="auto">
            <p14:nvContentPartPr>
              <p14:cNvPr id="108" name="墨迹 107"/>
              <p14:cNvContentPartPr/>
              <p14:nvPr/>
            </p14:nvContentPartPr>
            <p14:xfrm>
              <a:off x="5688965" y="2272665"/>
              <a:ext cx="198755" cy="22923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1"/>
            </p:blipFill>
            <p:spPr>
              <a:xfrm>
                <a:off x="5688965" y="2272665"/>
                <a:ext cx="19875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2" p14:bwMode="auto">
            <p14:nvContentPartPr>
              <p14:cNvPr id="109" name="墨迹 108"/>
              <p14:cNvContentPartPr/>
              <p14:nvPr/>
            </p14:nvContentPartPr>
            <p14:xfrm>
              <a:off x="4393565" y="2673985"/>
              <a:ext cx="1870075" cy="6159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3"/>
            </p:blipFill>
            <p:spPr>
              <a:xfrm>
                <a:off x="4393565" y="2673985"/>
                <a:ext cx="18700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4" p14:bwMode="auto">
            <p14:nvContentPartPr>
              <p14:cNvPr id="110" name="墨迹 109"/>
              <p14:cNvContentPartPr/>
              <p14:nvPr/>
            </p14:nvContentPartPr>
            <p14:xfrm>
              <a:off x="4794885" y="2872105"/>
              <a:ext cx="229235" cy="21399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05"/>
            </p:blipFill>
            <p:spPr>
              <a:xfrm>
                <a:off x="4794885" y="2872105"/>
                <a:ext cx="22923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6" p14:bwMode="auto">
            <p14:nvContentPartPr>
              <p14:cNvPr id="111" name="墨迹 110"/>
              <p14:cNvContentPartPr/>
              <p14:nvPr/>
            </p14:nvContentPartPr>
            <p14:xfrm>
              <a:off x="4998085" y="2922905"/>
              <a:ext cx="203835" cy="13779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07"/>
            </p:blipFill>
            <p:spPr>
              <a:xfrm>
                <a:off x="4998085" y="2922905"/>
                <a:ext cx="2038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8" p14:bwMode="auto">
            <p14:nvContentPartPr>
              <p14:cNvPr id="112" name="墨迹 111"/>
              <p14:cNvContentPartPr/>
              <p14:nvPr/>
            </p14:nvContentPartPr>
            <p14:xfrm>
              <a:off x="5231765" y="2882265"/>
              <a:ext cx="493395" cy="1987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09"/>
            </p:blipFill>
            <p:spPr>
              <a:xfrm>
                <a:off x="5231765" y="2882265"/>
                <a:ext cx="49339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0" p14:bwMode="auto">
            <p14:nvContentPartPr>
              <p14:cNvPr id="113" name="墨迹 112"/>
              <p14:cNvContentPartPr/>
              <p14:nvPr/>
            </p14:nvContentPartPr>
            <p14:xfrm>
              <a:off x="4124325" y="1856105"/>
              <a:ext cx="2088515" cy="161099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1"/>
            </p:blipFill>
            <p:spPr>
              <a:xfrm>
                <a:off x="4124325" y="1856105"/>
                <a:ext cx="2088515" cy="1610995"/>
              </a:xfrm>
              <a:prstGeom prst="rect"/>
            </p:spPr>
          </p:pic>
        </mc:Fallback>
      </mc:AlternateContent>
    </p:spTree>
    <p:custDataLst>
      <p:tags r:id="rId21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 ServiceManager 告知 Server 服务注册完毕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54065" y="248920"/>
            <a:ext cx="6090920" cy="6360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8125" y="1188085"/>
            <a:ext cx="5426075" cy="2581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669290" y="1430020"/>
              <a:ext cx="1367155" cy="717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669290" y="1430020"/>
                <a:ext cx="13671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1350010" y="845820"/>
              <a:ext cx="386715" cy="45275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1350010" y="845820"/>
                <a:ext cx="38671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492250" y="977900"/>
              <a:ext cx="224155" cy="2241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492250" y="977900"/>
                <a:ext cx="2241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1847850" y="795020"/>
              <a:ext cx="31115" cy="6667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1847850" y="795020"/>
                <a:ext cx="3111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817370" y="972820"/>
              <a:ext cx="158115" cy="1581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817370" y="972820"/>
                <a:ext cx="15811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2020570" y="911860"/>
              <a:ext cx="56515" cy="1377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2020570" y="911860"/>
                <a:ext cx="5651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2091690" y="693420"/>
              <a:ext cx="274955" cy="4578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2091690" y="693420"/>
                <a:ext cx="274955" cy="457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2132330" y="815340"/>
              <a:ext cx="112395" cy="768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2132330" y="815340"/>
                <a:ext cx="1123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2127250" y="825500"/>
              <a:ext cx="117475" cy="2495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2127250" y="825500"/>
                <a:ext cx="11747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379730" y="2517140"/>
              <a:ext cx="2347595" cy="92011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379730" y="2517140"/>
                <a:ext cx="2347595" cy="920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2315210" y="3213100"/>
              <a:ext cx="147955" cy="209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2315210" y="3213100"/>
                <a:ext cx="1479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1822450" y="3167380"/>
              <a:ext cx="346075" cy="615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1822450" y="3167380"/>
                <a:ext cx="3460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6958330" y="3477260"/>
              <a:ext cx="2108835" cy="819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6958330" y="3477260"/>
                <a:ext cx="210883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2401570" y="1333500"/>
              <a:ext cx="4608195" cy="21596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2401570" y="1333500"/>
                <a:ext cx="4608195" cy="2159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6922770" y="3868420"/>
              <a:ext cx="4760595" cy="92519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6922770" y="3868420"/>
                <a:ext cx="4760595" cy="925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11428730" y="4538980"/>
              <a:ext cx="229235" cy="514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11428730" y="4538980"/>
                <a:ext cx="2292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6943090" y="3441700"/>
              <a:ext cx="300355" cy="514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6943090" y="3441700"/>
                <a:ext cx="3003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821690" y="1465580"/>
              <a:ext cx="889635" cy="920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821690" y="1465580"/>
                <a:ext cx="88963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679450" y="3512820"/>
              <a:ext cx="859155" cy="158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679450" y="3512820"/>
                <a:ext cx="85915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11515090" y="4772660"/>
              <a:ext cx="310515" cy="2647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11515090" y="4772660"/>
                <a:ext cx="310515" cy="264795"/>
              </a:xfrm>
              <a:prstGeom prst="rect"/>
            </p:spPr>
          </p:pic>
        </mc:Fallback>
      </mc:AlternateContent>
    </p:spTree>
    <p:custDataLst>
      <p:tags r:id="rId4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5445" y="0"/>
            <a:ext cx="4865370" cy="68808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896620" y="257810"/>
              <a:ext cx="879475" cy="514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896620" y="257810"/>
                <a:ext cx="8794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393700" y="928370"/>
              <a:ext cx="2769235" cy="16414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393700" y="928370"/>
                <a:ext cx="2769235" cy="164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855980" y="1197610"/>
              <a:ext cx="1758315" cy="6915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855980" y="1197610"/>
                <a:ext cx="1758315" cy="691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1282700" y="1751330"/>
              <a:ext cx="950595" cy="5746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1282700" y="1751330"/>
                <a:ext cx="95059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962660" y="3961130"/>
              <a:ext cx="452755" cy="514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962660" y="3961130"/>
                <a:ext cx="4527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1638300" y="3732530"/>
              <a:ext cx="183515" cy="2647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1638300" y="3732530"/>
                <a:ext cx="18351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1404620" y="3778250"/>
              <a:ext cx="153035" cy="514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1404620" y="3778250"/>
                <a:ext cx="1530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1470660" y="3864610"/>
              <a:ext cx="168275" cy="615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1470660" y="3864610"/>
                <a:ext cx="1682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2247900" y="2391410"/>
              <a:ext cx="325755" cy="717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2247900" y="2391410"/>
                <a:ext cx="32575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673100" y="6562090"/>
              <a:ext cx="2261235" cy="260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673100" y="6562090"/>
                <a:ext cx="22612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1643380" y="2772410"/>
              <a:ext cx="1001395" cy="514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1643380" y="2772410"/>
                <a:ext cx="10013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2877820" y="1832610"/>
              <a:ext cx="122555" cy="4578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2877820" y="1832610"/>
                <a:ext cx="122555" cy="457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754380" y="6516370"/>
              <a:ext cx="2179955" cy="920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754380" y="6516370"/>
                <a:ext cx="217995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1572260" y="1979930"/>
              <a:ext cx="473075" cy="4127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1572260" y="1979930"/>
                <a:ext cx="473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698500" y="3153410"/>
              <a:ext cx="1687195" cy="311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698500" y="3153410"/>
                <a:ext cx="16871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1526540" y="2823210"/>
              <a:ext cx="1031875" cy="53911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1526540" y="2823210"/>
                <a:ext cx="1031875" cy="539115"/>
              </a:xfrm>
              <a:prstGeom prst="rect"/>
            </p:spPr>
          </p:pic>
        </mc:Fallback>
      </mc:AlternateContent>
    </p:spTree>
    <p:custDataLst>
      <p:tags r:id="rId3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Server 端从阻塞中恢复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7660" y="1557020"/>
            <a:ext cx="5856605" cy="4759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86880" y="0"/>
            <a:ext cx="4955540" cy="6838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972820" y="3548380"/>
              <a:ext cx="3058795" cy="8191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972820" y="3548380"/>
                <a:ext cx="305879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2583180" y="2476500"/>
              <a:ext cx="112395" cy="2647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2583180" y="2476500"/>
                <a:ext cx="11239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2649220" y="2583180"/>
              <a:ext cx="137795" cy="1428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2649220" y="2583180"/>
                <a:ext cx="1377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2776220" y="2573020"/>
              <a:ext cx="112395" cy="1327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2776220" y="2573020"/>
                <a:ext cx="1123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0" name="墨迹 9"/>
              <p14:cNvContentPartPr/>
              <p14:nvPr/>
            </p14:nvContentPartPr>
            <p14:xfrm>
              <a:off x="2887980" y="2420620"/>
              <a:ext cx="229235" cy="3308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4"/>
            </p:blipFill>
            <p:spPr>
              <a:xfrm>
                <a:off x="2887980" y="2420620"/>
                <a:ext cx="22923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1" name="墨迹 10"/>
              <p14:cNvContentPartPr/>
              <p14:nvPr/>
            </p14:nvContentPartPr>
            <p14:xfrm>
              <a:off x="3141980" y="2689860"/>
              <a:ext cx="219075" cy="41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6"/>
            </p:blipFill>
            <p:spPr>
              <a:xfrm>
                <a:off x="3141980" y="2689860"/>
                <a:ext cx="2190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2" name="墨迹 11"/>
              <p14:cNvContentPartPr/>
              <p14:nvPr/>
            </p14:nvContentPartPr>
            <p14:xfrm>
              <a:off x="3335020" y="2542540"/>
              <a:ext cx="92075" cy="1530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8"/>
            </p:blipFill>
            <p:spPr>
              <a:xfrm>
                <a:off x="3335020" y="2542540"/>
                <a:ext cx="9207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3" name="墨迹 12"/>
              <p14:cNvContentPartPr/>
              <p14:nvPr/>
            </p14:nvContentPartPr>
            <p14:xfrm>
              <a:off x="3492500" y="2471420"/>
              <a:ext cx="10795" cy="2444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0"/>
            </p:blipFill>
            <p:spPr>
              <a:xfrm>
                <a:off x="3492500" y="2471420"/>
                <a:ext cx="1079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4" name="墨迹 13"/>
              <p14:cNvContentPartPr/>
              <p14:nvPr/>
            </p14:nvContentPartPr>
            <p14:xfrm>
              <a:off x="3462020" y="2349500"/>
              <a:ext cx="112395" cy="717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2"/>
            </p:blipFill>
            <p:spPr>
              <a:xfrm>
                <a:off x="3462020" y="2349500"/>
                <a:ext cx="1123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5" name="墨迹 14"/>
              <p14:cNvContentPartPr/>
              <p14:nvPr/>
            </p14:nvContentPartPr>
            <p14:xfrm>
              <a:off x="3573780" y="2471420"/>
              <a:ext cx="325755" cy="1784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4"/>
            </p:blipFill>
            <p:spPr>
              <a:xfrm>
                <a:off x="3573780" y="2471420"/>
                <a:ext cx="325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6" name="墨迹 15"/>
              <p14:cNvContentPartPr/>
              <p14:nvPr/>
            </p14:nvContentPartPr>
            <p14:xfrm>
              <a:off x="4061460" y="2578100"/>
              <a:ext cx="163195" cy="565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6"/>
            </p:blipFill>
            <p:spPr>
              <a:xfrm>
                <a:off x="4061460" y="2578100"/>
                <a:ext cx="16319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7" name="墨迹 16"/>
              <p14:cNvContentPartPr/>
              <p14:nvPr/>
            </p14:nvContentPartPr>
            <p14:xfrm>
              <a:off x="4030980" y="2679700"/>
              <a:ext cx="401955" cy="3619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8"/>
            </p:blipFill>
            <p:spPr>
              <a:xfrm>
                <a:off x="4030980" y="2679700"/>
                <a:ext cx="4019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8" name="墨迹 17"/>
              <p14:cNvContentPartPr/>
              <p14:nvPr/>
            </p14:nvContentPartPr>
            <p14:xfrm>
              <a:off x="4549140" y="2776220"/>
              <a:ext cx="1341755" cy="565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30"/>
            </p:blipFill>
            <p:spPr>
              <a:xfrm>
                <a:off x="4549140" y="2776220"/>
                <a:ext cx="13417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9" name="墨迹 18"/>
              <p14:cNvContentPartPr/>
              <p14:nvPr/>
            </p14:nvContentPartPr>
            <p14:xfrm>
              <a:off x="1267460" y="4808220"/>
              <a:ext cx="1016635" cy="6762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2"/>
            </p:blipFill>
            <p:spPr>
              <a:xfrm>
                <a:off x="1267460" y="4808220"/>
                <a:ext cx="1016635" cy="676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0" name="墨迹 19"/>
              <p14:cNvContentPartPr/>
              <p14:nvPr/>
            </p14:nvContentPartPr>
            <p14:xfrm>
              <a:off x="5514340" y="5184140"/>
              <a:ext cx="376555" cy="514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4"/>
            </p:blipFill>
            <p:spPr>
              <a:xfrm>
                <a:off x="5514340" y="5184140"/>
                <a:ext cx="3765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" name="墨迹 20"/>
              <p14:cNvContentPartPr/>
              <p14:nvPr/>
            </p14:nvContentPartPr>
            <p14:xfrm>
              <a:off x="7470140" y="1958340"/>
              <a:ext cx="742315" cy="6203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6"/>
            </p:blipFill>
            <p:spPr>
              <a:xfrm>
                <a:off x="7470140" y="1958340"/>
                <a:ext cx="742315" cy="620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2" name="墨迹 21"/>
              <p14:cNvContentPartPr/>
              <p14:nvPr/>
            </p14:nvContentPartPr>
            <p14:xfrm>
              <a:off x="7571740" y="2725420"/>
              <a:ext cx="788035" cy="4127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8"/>
            </p:blipFill>
            <p:spPr>
              <a:xfrm>
                <a:off x="7571740" y="2725420"/>
                <a:ext cx="7880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3" name="墨迹 22"/>
              <p14:cNvContentPartPr/>
              <p14:nvPr/>
            </p14:nvContentPartPr>
            <p14:xfrm>
              <a:off x="8978900" y="2059940"/>
              <a:ext cx="10795" cy="23939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0"/>
            </p:blipFill>
            <p:spPr>
              <a:xfrm>
                <a:off x="8978900" y="2059940"/>
                <a:ext cx="10795" cy="239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4" name="墨迹 23"/>
              <p14:cNvContentPartPr/>
              <p14:nvPr/>
            </p14:nvContentPartPr>
            <p14:xfrm>
              <a:off x="8978900" y="2034540"/>
              <a:ext cx="158115" cy="22923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2"/>
            </p:blipFill>
            <p:spPr>
              <a:xfrm>
                <a:off x="8978900" y="2034540"/>
                <a:ext cx="15811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" name="墨迹 24"/>
              <p14:cNvContentPartPr/>
              <p14:nvPr/>
            </p14:nvContentPartPr>
            <p14:xfrm>
              <a:off x="9151620" y="2090420"/>
              <a:ext cx="158115" cy="19875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4"/>
            </p:blipFill>
            <p:spPr>
              <a:xfrm>
                <a:off x="9151620" y="2090420"/>
                <a:ext cx="15811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6" name="墨迹 25"/>
              <p14:cNvContentPartPr/>
              <p14:nvPr/>
            </p14:nvContentPartPr>
            <p14:xfrm>
              <a:off x="9324340" y="2252980"/>
              <a:ext cx="163195" cy="57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6"/>
            </p:blipFill>
            <p:spPr>
              <a:xfrm>
                <a:off x="9324340" y="2252980"/>
                <a:ext cx="16319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7" name="墨迹 26"/>
              <p14:cNvContentPartPr/>
              <p14:nvPr/>
            </p14:nvContentPartPr>
            <p14:xfrm>
              <a:off x="9578340" y="2054860"/>
              <a:ext cx="158115" cy="24447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8"/>
            </p:blipFill>
            <p:spPr>
              <a:xfrm>
                <a:off x="9578340" y="2054860"/>
                <a:ext cx="15811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8" name="墨迹 27"/>
              <p14:cNvContentPartPr/>
              <p14:nvPr/>
            </p14:nvContentPartPr>
            <p14:xfrm>
              <a:off x="9715500" y="2166620"/>
              <a:ext cx="168275" cy="971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0"/>
            </p:blipFill>
            <p:spPr>
              <a:xfrm>
                <a:off x="9715500" y="2166620"/>
                <a:ext cx="16827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9" name="墨迹 28"/>
              <p14:cNvContentPartPr/>
              <p14:nvPr/>
            </p14:nvContentPartPr>
            <p14:xfrm>
              <a:off x="9933940" y="2141220"/>
              <a:ext cx="26035" cy="23939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2"/>
            </p:blipFill>
            <p:spPr>
              <a:xfrm>
                <a:off x="9933940" y="2141220"/>
                <a:ext cx="26035" cy="239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0" name="墨迹 29"/>
              <p14:cNvContentPartPr/>
              <p14:nvPr/>
            </p14:nvContentPartPr>
            <p14:xfrm>
              <a:off x="9969500" y="2136140"/>
              <a:ext cx="142875" cy="12255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4"/>
            </p:blipFill>
            <p:spPr>
              <a:xfrm>
                <a:off x="9969500" y="2136140"/>
                <a:ext cx="14287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1" name="墨迹 30"/>
              <p14:cNvContentPartPr/>
              <p14:nvPr/>
            </p14:nvContentPartPr>
            <p14:xfrm>
              <a:off x="10111740" y="2004060"/>
              <a:ext cx="31115" cy="3257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6"/>
            </p:blipFill>
            <p:spPr>
              <a:xfrm>
                <a:off x="10111740" y="2004060"/>
                <a:ext cx="3111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2" name="墨迹 31"/>
              <p14:cNvContentPartPr/>
              <p14:nvPr/>
            </p14:nvContentPartPr>
            <p14:xfrm>
              <a:off x="10116820" y="2120900"/>
              <a:ext cx="244475" cy="22923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8"/>
            </p:blipFill>
            <p:spPr>
              <a:xfrm>
                <a:off x="10116820" y="2120900"/>
                <a:ext cx="24447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3" name="墨迹 32"/>
              <p14:cNvContentPartPr/>
              <p14:nvPr/>
            </p14:nvContentPartPr>
            <p14:xfrm>
              <a:off x="8948420" y="2405380"/>
              <a:ext cx="1351915" cy="6159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0"/>
            </p:blipFill>
            <p:spPr>
              <a:xfrm>
                <a:off x="8948420" y="2405380"/>
                <a:ext cx="13519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4" name="墨迹 33"/>
              <p14:cNvContentPartPr/>
              <p14:nvPr/>
            </p14:nvContentPartPr>
            <p14:xfrm>
              <a:off x="10487660" y="2298700"/>
              <a:ext cx="376555" cy="2603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2"/>
            </p:blipFill>
            <p:spPr>
              <a:xfrm>
                <a:off x="10487660" y="2298700"/>
                <a:ext cx="3765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5" name="墨迹 34"/>
              <p14:cNvContentPartPr/>
              <p14:nvPr/>
            </p14:nvContentPartPr>
            <p14:xfrm>
              <a:off x="11087100" y="2039620"/>
              <a:ext cx="61595" cy="34099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4"/>
            </p:blipFill>
            <p:spPr>
              <a:xfrm>
                <a:off x="11087100" y="2039620"/>
                <a:ext cx="6159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6" name="墨迹 35"/>
              <p14:cNvContentPartPr/>
              <p14:nvPr/>
            </p14:nvContentPartPr>
            <p14:xfrm>
              <a:off x="11127740" y="2070100"/>
              <a:ext cx="132715" cy="3003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6"/>
            </p:blipFill>
            <p:spPr>
              <a:xfrm>
                <a:off x="11127740" y="2070100"/>
                <a:ext cx="13271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7" name="墨迹 36"/>
              <p14:cNvContentPartPr/>
              <p14:nvPr/>
            </p14:nvContentPartPr>
            <p14:xfrm>
              <a:off x="11290300" y="2115820"/>
              <a:ext cx="168275" cy="2952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8"/>
            </p:blipFill>
            <p:spPr>
              <a:xfrm>
                <a:off x="11290300" y="2115820"/>
                <a:ext cx="1682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38" name="墨迹 37"/>
              <p14:cNvContentPartPr/>
              <p14:nvPr/>
            </p14:nvContentPartPr>
            <p14:xfrm>
              <a:off x="11478260" y="2339340"/>
              <a:ext cx="102235" cy="2095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70"/>
            </p:blipFill>
            <p:spPr>
              <a:xfrm>
                <a:off x="11478260" y="2339340"/>
                <a:ext cx="1022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39" name="墨迹 38"/>
              <p14:cNvContentPartPr/>
              <p14:nvPr/>
            </p14:nvContentPartPr>
            <p14:xfrm>
              <a:off x="10878820" y="2268220"/>
              <a:ext cx="178435" cy="13779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72"/>
            </p:blipFill>
            <p:spPr>
              <a:xfrm>
                <a:off x="10878820" y="2268220"/>
                <a:ext cx="1784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0" name="墨迹 39"/>
              <p14:cNvContentPartPr/>
              <p14:nvPr/>
            </p14:nvContentPartPr>
            <p14:xfrm>
              <a:off x="11452860" y="2090420"/>
              <a:ext cx="193675" cy="2952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4"/>
            </p:blipFill>
            <p:spPr>
              <a:xfrm>
                <a:off x="11452860" y="2090420"/>
                <a:ext cx="19367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1" name="墨迹 40"/>
              <p14:cNvContentPartPr/>
              <p14:nvPr/>
            </p14:nvContentPartPr>
            <p14:xfrm>
              <a:off x="11630660" y="2232660"/>
              <a:ext cx="208915" cy="10731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6"/>
            </p:blipFill>
            <p:spPr>
              <a:xfrm>
                <a:off x="11630660" y="2232660"/>
                <a:ext cx="2089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2" name="墨迹 41"/>
              <p14:cNvContentPartPr/>
              <p14:nvPr/>
            </p14:nvContentPartPr>
            <p14:xfrm>
              <a:off x="11802110" y="2207260"/>
              <a:ext cx="76835" cy="37147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8"/>
            </p:blipFill>
            <p:spPr>
              <a:xfrm>
                <a:off x="11802110" y="2207260"/>
                <a:ext cx="7683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3" name="墨迹 42"/>
              <p14:cNvContentPartPr/>
              <p14:nvPr/>
            </p14:nvContentPartPr>
            <p14:xfrm>
              <a:off x="11847195" y="2258060"/>
              <a:ext cx="122555" cy="10731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80"/>
            </p:blipFill>
            <p:spPr>
              <a:xfrm>
                <a:off x="11847195" y="2258060"/>
                <a:ext cx="1225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4" name="墨迹 43"/>
              <p14:cNvContentPartPr/>
              <p14:nvPr/>
            </p14:nvContentPartPr>
            <p14:xfrm>
              <a:off x="11958320" y="2110740"/>
              <a:ext cx="102235" cy="3867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2"/>
            </p:blipFill>
            <p:spPr>
              <a:xfrm>
                <a:off x="11958320" y="2110740"/>
                <a:ext cx="10223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5" name="墨迹 44"/>
              <p14:cNvContentPartPr/>
              <p14:nvPr/>
            </p14:nvContentPartPr>
            <p14:xfrm>
              <a:off x="11841480" y="2252980"/>
              <a:ext cx="330835" cy="40703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4"/>
            </p:blipFill>
            <p:spPr>
              <a:xfrm>
                <a:off x="11841480" y="2252980"/>
                <a:ext cx="330835" cy="407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6" name="墨迹 45"/>
              <p14:cNvContentPartPr/>
              <p14:nvPr/>
            </p14:nvContentPartPr>
            <p14:xfrm>
              <a:off x="11170920" y="2608580"/>
              <a:ext cx="1169035" cy="10223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6"/>
            </p:blipFill>
            <p:spPr>
              <a:xfrm>
                <a:off x="11170920" y="2608580"/>
                <a:ext cx="116903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7" name="墨迹 46"/>
              <p14:cNvContentPartPr/>
              <p14:nvPr/>
            </p14:nvContentPartPr>
            <p14:xfrm>
              <a:off x="7937500" y="2872740"/>
              <a:ext cx="1534795" cy="666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8"/>
            </p:blipFill>
            <p:spPr>
              <a:xfrm>
                <a:off x="7937500" y="2872740"/>
                <a:ext cx="15347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48" name="墨迹 47"/>
              <p14:cNvContentPartPr/>
              <p14:nvPr/>
            </p14:nvContentPartPr>
            <p14:xfrm>
              <a:off x="8719820" y="4295140"/>
              <a:ext cx="224155" cy="463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90"/>
            </p:blipFill>
            <p:spPr>
              <a:xfrm>
                <a:off x="8719820" y="4295140"/>
                <a:ext cx="2241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49" name="墨迹 48"/>
              <p14:cNvContentPartPr/>
              <p14:nvPr/>
            </p14:nvContentPartPr>
            <p14:xfrm>
              <a:off x="10101580" y="149860"/>
              <a:ext cx="234315" cy="412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92"/>
            </p:blipFill>
            <p:spPr>
              <a:xfrm>
                <a:off x="10101580" y="149860"/>
                <a:ext cx="2343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0" name="墨迹 49"/>
              <p14:cNvContentPartPr/>
              <p14:nvPr/>
            </p14:nvContentPartPr>
            <p14:xfrm>
              <a:off x="8232140" y="2506980"/>
              <a:ext cx="889635" cy="48323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4"/>
            </p:blipFill>
            <p:spPr>
              <a:xfrm>
                <a:off x="8232140" y="2506980"/>
                <a:ext cx="889635" cy="483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1" name="墨迹 50"/>
              <p14:cNvContentPartPr/>
              <p14:nvPr/>
            </p14:nvContentPartPr>
            <p14:xfrm>
              <a:off x="9055100" y="3665220"/>
              <a:ext cx="71755" cy="24447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6"/>
            </p:blipFill>
            <p:spPr>
              <a:xfrm>
                <a:off x="9055100" y="3665220"/>
                <a:ext cx="7175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2" name="墨迹 51"/>
              <p14:cNvContentPartPr/>
              <p14:nvPr/>
            </p14:nvContentPartPr>
            <p14:xfrm>
              <a:off x="9182100" y="3848100"/>
              <a:ext cx="10795" cy="5143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8"/>
            </p:blipFill>
            <p:spPr>
              <a:xfrm>
                <a:off x="9182100" y="3848100"/>
                <a:ext cx="107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3" name="墨迹 52"/>
              <p14:cNvContentPartPr/>
              <p14:nvPr/>
            </p14:nvContentPartPr>
            <p14:xfrm>
              <a:off x="9222740" y="3746500"/>
              <a:ext cx="5715" cy="514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100"/>
            </p:blipFill>
            <p:spPr>
              <a:xfrm>
                <a:off x="9222740" y="3746500"/>
                <a:ext cx="57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4" name="墨迹 53"/>
              <p14:cNvContentPartPr/>
              <p14:nvPr/>
            </p14:nvContentPartPr>
            <p14:xfrm>
              <a:off x="9273540" y="3817620"/>
              <a:ext cx="86995" cy="8191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102"/>
            </p:blipFill>
            <p:spPr>
              <a:xfrm>
                <a:off x="9273540" y="3817620"/>
                <a:ext cx="8699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5" name="墨迹 54"/>
              <p14:cNvContentPartPr/>
              <p14:nvPr/>
            </p14:nvContentPartPr>
            <p14:xfrm>
              <a:off x="9319260" y="3589020"/>
              <a:ext cx="285115" cy="33083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4"/>
            </p:blipFill>
            <p:spPr>
              <a:xfrm>
                <a:off x="9319260" y="3589020"/>
                <a:ext cx="28511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6" name="墨迹 55"/>
              <p14:cNvContentPartPr/>
              <p14:nvPr/>
            </p14:nvContentPartPr>
            <p14:xfrm>
              <a:off x="9639300" y="3731260"/>
              <a:ext cx="117475" cy="14795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6"/>
            </p:blipFill>
            <p:spPr>
              <a:xfrm>
                <a:off x="9639300" y="3731260"/>
                <a:ext cx="11747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7" name="墨迹 56"/>
              <p14:cNvContentPartPr/>
              <p14:nvPr/>
            </p14:nvContentPartPr>
            <p14:xfrm>
              <a:off x="9756140" y="3893820"/>
              <a:ext cx="153035" cy="2603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8"/>
            </p:blipFill>
            <p:spPr>
              <a:xfrm>
                <a:off x="9756140" y="3893820"/>
                <a:ext cx="1530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58" name="墨迹 57"/>
              <p14:cNvContentPartPr/>
              <p14:nvPr/>
            </p14:nvContentPartPr>
            <p14:xfrm>
              <a:off x="10071100" y="3832860"/>
              <a:ext cx="81915" cy="10731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10"/>
            </p:blipFill>
            <p:spPr>
              <a:xfrm>
                <a:off x="10071100" y="3832860"/>
                <a:ext cx="819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59" name="墨迹 58"/>
              <p14:cNvContentPartPr/>
              <p14:nvPr/>
            </p14:nvContentPartPr>
            <p14:xfrm>
              <a:off x="10157460" y="3649980"/>
              <a:ext cx="41275" cy="10223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12"/>
            </p:blipFill>
            <p:spPr>
              <a:xfrm>
                <a:off x="10157460" y="3649980"/>
                <a:ext cx="4127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0" name="墨迹 59"/>
              <p14:cNvContentPartPr/>
              <p14:nvPr/>
            </p14:nvContentPartPr>
            <p14:xfrm>
              <a:off x="10203180" y="3695700"/>
              <a:ext cx="244475" cy="23431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4"/>
            </p:blipFill>
            <p:spPr>
              <a:xfrm>
                <a:off x="10203180" y="3695700"/>
                <a:ext cx="24447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1" name="墨迹 60"/>
              <p14:cNvContentPartPr/>
              <p14:nvPr/>
            </p14:nvContentPartPr>
            <p14:xfrm>
              <a:off x="8999220" y="3609340"/>
              <a:ext cx="178435" cy="37147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6"/>
            </p:blipFill>
            <p:spPr>
              <a:xfrm>
                <a:off x="8999220" y="3609340"/>
                <a:ext cx="17843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2" name="墨迹 61"/>
              <p14:cNvContentPartPr/>
              <p14:nvPr/>
            </p14:nvContentPartPr>
            <p14:xfrm>
              <a:off x="7668260" y="4320540"/>
              <a:ext cx="1687195" cy="3111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8"/>
            </p:blipFill>
            <p:spPr>
              <a:xfrm>
                <a:off x="7668260" y="4320540"/>
                <a:ext cx="16871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3" name="墨迹 62"/>
              <p14:cNvContentPartPr/>
              <p14:nvPr/>
            </p14:nvContentPartPr>
            <p14:xfrm>
              <a:off x="8613140" y="4056380"/>
              <a:ext cx="503555" cy="34099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20"/>
            </p:blipFill>
            <p:spPr>
              <a:xfrm>
                <a:off x="8613140" y="4056380"/>
                <a:ext cx="50355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4" name="墨迹 63"/>
              <p14:cNvContentPartPr/>
              <p14:nvPr/>
            </p14:nvContentPartPr>
            <p14:xfrm>
              <a:off x="9471660" y="-200660"/>
              <a:ext cx="1042035" cy="62039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22"/>
            </p:blipFill>
            <p:spPr>
              <a:xfrm>
                <a:off x="9471660" y="-200660"/>
                <a:ext cx="1042035" cy="620395"/>
              </a:xfrm>
              <a:prstGeom prst="rect"/>
            </p:spPr>
          </p:pic>
        </mc:Fallback>
      </mc:AlternateContent>
    </p:spTree>
    <p:custDataLst>
      <p:tags r:id="rId12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655" y="233045"/>
            <a:ext cx="7774940" cy="5214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93685" y="233045"/>
            <a:ext cx="4181475" cy="43357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2776220" y="1948180"/>
              <a:ext cx="610235" cy="9207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2776220" y="1948180"/>
                <a:ext cx="61023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186940" y="2755900"/>
              <a:ext cx="147955" cy="2139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186940" y="2755900"/>
                <a:ext cx="1479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349500" y="2750820"/>
              <a:ext cx="122555" cy="16319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349500" y="2750820"/>
                <a:ext cx="1225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2506980" y="2796540"/>
              <a:ext cx="81915" cy="30035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2506980" y="2796540"/>
                <a:ext cx="8191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2537460" y="2710180"/>
              <a:ext cx="127635" cy="1479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2537460" y="2710180"/>
                <a:ext cx="12763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2674620" y="2578100"/>
              <a:ext cx="56515" cy="34607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2674620" y="2578100"/>
                <a:ext cx="5651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2786380" y="2654300"/>
              <a:ext cx="208915" cy="5035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2786380" y="2654300"/>
                <a:ext cx="208915" cy="503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233420" y="2557780"/>
              <a:ext cx="26035" cy="15811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233420" y="2557780"/>
                <a:ext cx="2603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121660" y="2710180"/>
              <a:ext cx="183515" cy="412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121660" y="2710180"/>
                <a:ext cx="1835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3192780" y="2801620"/>
              <a:ext cx="183515" cy="2292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3192780" y="2801620"/>
                <a:ext cx="18351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3380740" y="2700020"/>
              <a:ext cx="183515" cy="1276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3380740" y="2700020"/>
                <a:ext cx="18351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3411220" y="2700020"/>
              <a:ext cx="46355" cy="24447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3411220" y="2700020"/>
                <a:ext cx="4635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477260" y="2821940"/>
              <a:ext cx="158115" cy="1733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477260" y="2821940"/>
                <a:ext cx="15811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3472180" y="2547620"/>
              <a:ext cx="198755" cy="1530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3472180" y="2547620"/>
                <a:ext cx="19875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3705860" y="2593340"/>
              <a:ext cx="208915" cy="8191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3705860" y="2593340"/>
                <a:ext cx="20891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3639820" y="2532380"/>
              <a:ext cx="168275" cy="4527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3639820" y="2532380"/>
                <a:ext cx="16827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3695700" y="2862580"/>
              <a:ext cx="92075" cy="19367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3695700" y="2862580"/>
                <a:ext cx="9207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3817620" y="2781300"/>
              <a:ext cx="163195" cy="28511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3817620" y="2781300"/>
                <a:ext cx="163195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3787140" y="2908300"/>
              <a:ext cx="203835" cy="13271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3787140" y="2908300"/>
                <a:ext cx="20383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4259580" y="2664460"/>
              <a:ext cx="224155" cy="30543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4259580" y="2664460"/>
                <a:ext cx="22415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4518660" y="2633980"/>
              <a:ext cx="56515" cy="28003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4518660" y="2633980"/>
                <a:ext cx="5651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4579620" y="2583180"/>
              <a:ext cx="285115" cy="36131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4579620" y="2583180"/>
                <a:ext cx="28511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4950460" y="2476500"/>
              <a:ext cx="229235" cy="5238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4950460" y="2476500"/>
                <a:ext cx="22923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5204460" y="2451100"/>
              <a:ext cx="274955" cy="52895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204460" y="2451100"/>
                <a:ext cx="274955" cy="528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483860" y="2659380"/>
              <a:ext cx="46355" cy="15811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483860" y="2659380"/>
                <a:ext cx="4635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5560060" y="2588260"/>
              <a:ext cx="285115" cy="4527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560060" y="2588260"/>
                <a:ext cx="28511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5570220" y="2735580"/>
              <a:ext cx="249555" cy="2190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5570220" y="2735580"/>
                <a:ext cx="24955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5981700" y="2425700"/>
              <a:ext cx="544195" cy="50863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5981700" y="2425700"/>
                <a:ext cx="54419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743700" y="2344420"/>
              <a:ext cx="467995" cy="53911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743700" y="2344420"/>
                <a:ext cx="467995" cy="539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7226300" y="2349500"/>
              <a:ext cx="254635" cy="49847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7226300" y="2349500"/>
                <a:ext cx="25463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7510780" y="2349500"/>
              <a:ext cx="142875" cy="14287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7510780" y="2349500"/>
                <a:ext cx="1428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7429500" y="2410460"/>
              <a:ext cx="86995" cy="4324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7429500" y="2410460"/>
                <a:ext cx="8699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500620" y="2598420"/>
              <a:ext cx="147955" cy="7683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500620" y="2598420"/>
                <a:ext cx="14795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7556500" y="2588260"/>
              <a:ext cx="5715" cy="9715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7556500" y="2588260"/>
                <a:ext cx="571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7520940" y="2755900"/>
              <a:ext cx="97155" cy="16319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7520940" y="2755900"/>
                <a:ext cx="971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5991860" y="3268980"/>
              <a:ext cx="401955" cy="47815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5991860" y="3268980"/>
                <a:ext cx="401955" cy="478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556260" y="3909060"/>
              <a:ext cx="2820035" cy="20383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556260" y="3909060"/>
                <a:ext cx="282003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383540" y="3807460"/>
              <a:ext cx="224155" cy="25971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383540" y="3807460"/>
                <a:ext cx="224155" cy="25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530860" y="4620260"/>
              <a:ext cx="2947035" cy="1631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530860" y="4620260"/>
                <a:ext cx="294703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8293100" y="1358900"/>
              <a:ext cx="2393315" cy="127571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8293100" y="1358900"/>
                <a:ext cx="2393315" cy="127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8592820" y="3680460"/>
              <a:ext cx="3109595" cy="17843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8592820" y="3680460"/>
                <a:ext cx="31095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446260" y="3162300"/>
              <a:ext cx="1296035" cy="9715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446260" y="3162300"/>
                <a:ext cx="129603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317500" y="3700780"/>
              <a:ext cx="280035" cy="40703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317500" y="3700780"/>
                <a:ext cx="280035" cy="407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485140" y="5016500"/>
              <a:ext cx="1265555" cy="11239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485140" y="5016500"/>
                <a:ext cx="1265555" cy="112395"/>
              </a:xfrm>
              <a:prstGeom prst="rect"/>
            </p:spPr>
          </p:pic>
        </mc:Fallback>
      </mc:AlternateContent>
    </p:spTree>
    <p:custDataLst>
      <p:tags r:id="rId9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回顾</a:t>
            </a:r>
            <a:r>
              <a:rPr lang="en-US" altLang="zh-CN">
                <a:sym typeface="+mn-ea"/>
              </a:rPr>
              <a:t> Binder </a:t>
            </a:r>
            <a:r>
              <a:rPr lang="zh-CN" altLang="en-US">
                <a:sym typeface="+mn-ea"/>
              </a:rPr>
              <a:t>应用层流程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858010"/>
            <a:ext cx="10518775" cy="3830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322570" y="4756785"/>
              <a:ext cx="635" cy="6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5322570" y="47567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5322570" y="4756785"/>
              <a:ext cx="635" cy="6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5322570" y="47567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5322570" y="4756785"/>
              <a:ext cx="635" cy="6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322570" y="47567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4580255" y="648716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4"/>
            </p:blipFill>
            <p:spPr>
              <a:xfrm>
                <a:off x="4580255" y="6487160"/>
                <a:ext cx="635" cy="635"/>
              </a:xfrm>
              <a:prstGeom prst="rect"/>
            </p:spPr>
          </p:pic>
        </mc:Fallback>
      </mc:AlternateContent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525" y="983615"/>
            <a:ext cx="4982845" cy="557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33365" y="1362710"/>
            <a:ext cx="6858635" cy="397637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192475" y="72460"/>
            <a:ext cx="10969200" cy="705600"/>
          </a:xfrm>
        </p:spPr>
        <p:txBody>
          <a:bodyPr/>
          <a:p>
            <a:r>
              <a:rPr lang="zh-CN" altLang="en-US"/>
              <a:t>Server 端发起服务注册请求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1724660" y="1990725"/>
              <a:ext cx="635" cy="6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1724660" y="199072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847725" y="2945130"/>
              <a:ext cx="635" cy="6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847725" y="294513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867410" y="2983230"/>
              <a:ext cx="14605" cy="6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867410" y="2983230"/>
                <a:ext cx="1460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857250" y="2978785"/>
              <a:ext cx="738505" cy="2921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857250" y="2978785"/>
                <a:ext cx="738505" cy="29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1165860" y="4477385"/>
              <a:ext cx="959485" cy="3429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1165860" y="4477385"/>
                <a:ext cx="95948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2178050" y="4525645"/>
              <a:ext cx="140335" cy="196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2178050" y="4525645"/>
                <a:ext cx="140335" cy="19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423545" y="2703830"/>
              <a:ext cx="314325" cy="3282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423545" y="2703830"/>
                <a:ext cx="314325" cy="328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2438400" y="4486910"/>
              <a:ext cx="356870" cy="2984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2438400" y="4486910"/>
                <a:ext cx="356870" cy="29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1652905" y="1918335"/>
              <a:ext cx="1547495" cy="971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1652905" y="1918335"/>
                <a:ext cx="154749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3382645" y="1687195"/>
              <a:ext cx="130810" cy="19812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3382645" y="1687195"/>
                <a:ext cx="130810" cy="19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2611755" y="4034155"/>
              <a:ext cx="130810" cy="20764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2611755" y="4034155"/>
                <a:ext cx="130810" cy="207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2992755" y="4486910"/>
              <a:ext cx="371475" cy="2476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2992755" y="4486910"/>
                <a:ext cx="371475" cy="24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3570605" y="4501515"/>
              <a:ext cx="1437005" cy="539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3570605" y="4501515"/>
                <a:ext cx="1437005" cy="539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544195" y="5841365"/>
              <a:ext cx="2410460" cy="8763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44195" y="5841365"/>
                <a:ext cx="2410460" cy="876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973455" y="4015105"/>
              <a:ext cx="1229360" cy="78613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973455" y="4015105"/>
                <a:ext cx="1229360" cy="786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9" name="墨迹 28"/>
              <p14:cNvContentPartPr/>
              <p14:nvPr/>
            </p14:nvContentPartPr>
            <p14:xfrm>
              <a:off x="7074535" y="4516120"/>
              <a:ext cx="545465" cy="2921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6"/>
            </p:blipFill>
            <p:spPr>
              <a:xfrm>
                <a:off x="7074535" y="4516120"/>
                <a:ext cx="545465" cy="29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0" name="墨迹 29"/>
              <p14:cNvContentPartPr/>
              <p14:nvPr/>
            </p14:nvContentPartPr>
            <p14:xfrm>
              <a:off x="10973435" y="1908810"/>
              <a:ext cx="15240" cy="101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8"/>
            </p:blipFill>
            <p:spPr>
              <a:xfrm>
                <a:off x="10973435" y="1908810"/>
                <a:ext cx="15240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1" name="墨迹 30"/>
              <p14:cNvContentPartPr/>
              <p14:nvPr/>
            </p14:nvContentPartPr>
            <p14:xfrm>
              <a:off x="10954385" y="1899285"/>
              <a:ext cx="790575" cy="1968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40"/>
            </p:blipFill>
            <p:spPr>
              <a:xfrm>
                <a:off x="10954385" y="1899285"/>
                <a:ext cx="790575" cy="19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2" name="墨迹 31"/>
              <p14:cNvContentPartPr/>
              <p14:nvPr/>
            </p14:nvContentPartPr>
            <p14:xfrm>
              <a:off x="10876915" y="4333240"/>
              <a:ext cx="800735" cy="3663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42"/>
            </p:blipFill>
            <p:spPr>
              <a:xfrm>
                <a:off x="10876915" y="4333240"/>
                <a:ext cx="8007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3" name="墨迹 32"/>
              <p14:cNvContentPartPr/>
              <p14:nvPr/>
            </p14:nvContentPartPr>
            <p14:xfrm>
              <a:off x="670560" y="4503420"/>
              <a:ext cx="315595" cy="2603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44"/>
            </p:blipFill>
            <p:spPr>
              <a:xfrm>
                <a:off x="670560" y="4503420"/>
                <a:ext cx="3155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34" name="墨迹 33"/>
              <p14:cNvContentPartPr/>
              <p14:nvPr/>
            </p14:nvContentPartPr>
            <p14:xfrm>
              <a:off x="289560" y="4417060"/>
              <a:ext cx="2830195" cy="145859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46"/>
            </p:blipFill>
            <p:spPr>
              <a:xfrm>
                <a:off x="289560" y="4417060"/>
                <a:ext cx="2830195" cy="1458595"/>
              </a:xfrm>
              <a:prstGeom prst="rect"/>
            </p:spPr>
          </p:pic>
        </mc:Fallback>
      </mc:AlternateContent>
    </p:spTree>
    <p:custDataLst>
      <p:tags r:id="rId4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/>
        </p:nvCxnSpPr>
        <p:spPr>
          <a:xfrm>
            <a:off x="772795" y="4792345"/>
            <a:ext cx="10434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684530" y="5413375"/>
            <a:ext cx="10713720" cy="5060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Binder </a:t>
            </a:r>
            <a:r>
              <a:rPr lang="zh-CN" altLang="en-US"/>
              <a:t>驱动</a:t>
            </a:r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684530" y="970280"/>
            <a:ext cx="10713085" cy="50609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应用程序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790065" y="1496060"/>
            <a:ext cx="10160" cy="3897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59280" y="3752850"/>
            <a:ext cx="2802890" cy="9975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2795" y="4211955"/>
            <a:ext cx="9582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从驱动读数据</a:t>
            </a:r>
            <a:endParaRPr lang="zh-CN" altLang="en-US" sz="1000"/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894080" y="3169285"/>
            <a:ext cx="715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读到数据</a:t>
            </a:r>
            <a:endParaRPr lang="zh-CN" altLang="en-US" sz="10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59280" y="3058795"/>
            <a:ext cx="2749550" cy="3937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894080" y="2126615"/>
            <a:ext cx="715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解析数据</a:t>
            </a:r>
            <a:endParaRPr lang="zh-CN" altLang="en-US" sz="1000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03095" y="1938020"/>
            <a:ext cx="3897630" cy="62230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4" idx="0"/>
          </p:cNvCxnSpPr>
          <p:nvPr/>
        </p:nvCxnSpPr>
        <p:spPr>
          <a:xfrm flipH="1" flipV="1">
            <a:off x="3230880" y="2509520"/>
            <a:ext cx="3175" cy="549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0"/>
            <a:endCxn id="14" idx="2"/>
          </p:cNvCxnSpPr>
          <p:nvPr/>
        </p:nvCxnSpPr>
        <p:spPr>
          <a:xfrm flipH="1" flipV="1">
            <a:off x="3234055" y="3452495"/>
            <a:ext cx="26670" cy="300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459345" y="1496060"/>
            <a:ext cx="26035" cy="3917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6657975" y="2067560"/>
            <a:ext cx="715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构造数据</a:t>
            </a:r>
            <a:endParaRPr lang="zh-CN" altLang="en-US" sz="1000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661275" y="1887220"/>
            <a:ext cx="3897630" cy="622300"/>
          </a:xfrm>
          <a:prstGeom prst="rect">
            <a:avLst/>
          </a:prstGeom>
        </p:spPr>
      </p:pic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6657975" y="3094990"/>
            <a:ext cx="715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转换数据</a:t>
            </a:r>
            <a:endParaRPr lang="zh-CN" altLang="en-US" sz="1000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06360" y="2984500"/>
            <a:ext cx="2749550" cy="3937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06360" y="3569970"/>
            <a:ext cx="3169920" cy="78232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65415" y="4352290"/>
            <a:ext cx="3110865" cy="261620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229725" y="2468245"/>
            <a:ext cx="0" cy="657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5" idx="0"/>
          </p:cNvCxnSpPr>
          <p:nvPr/>
        </p:nvCxnSpPr>
        <p:spPr>
          <a:xfrm>
            <a:off x="9276080" y="3301365"/>
            <a:ext cx="15240" cy="268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0" idx="2"/>
          </p:cNvCxnSpPr>
          <p:nvPr/>
        </p:nvCxnSpPr>
        <p:spPr>
          <a:xfrm flipV="1">
            <a:off x="3256915" y="4750435"/>
            <a:ext cx="3810" cy="68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6" idx="2"/>
          </p:cNvCxnSpPr>
          <p:nvPr/>
        </p:nvCxnSpPr>
        <p:spPr>
          <a:xfrm>
            <a:off x="9321165" y="4613910"/>
            <a:ext cx="12065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3241040" y="1479550"/>
            <a:ext cx="5080" cy="538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9213850" y="1474470"/>
            <a:ext cx="10795" cy="476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33" name="墨迹 32"/>
              <p14:cNvContentPartPr/>
              <p14:nvPr/>
            </p14:nvContentPartPr>
            <p14:xfrm>
              <a:off x="3153410" y="4674870"/>
              <a:ext cx="1017905" cy="444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19"/>
            </p:blipFill>
            <p:spPr>
              <a:xfrm>
                <a:off x="3153410" y="4674870"/>
                <a:ext cx="1017905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34" name="墨迹 33"/>
              <p14:cNvContentPartPr/>
              <p14:nvPr/>
            </p14:nvContentPartPr>
            <p14:xfrm>
              <a:off x="4276725" y="4689475"/>
              <a:ext cx="10160" cy="571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21"/>
            </p:blipFill>
            <p:spPr>
              <a:xfrm>
                <a:off x="4276725" y="4689475"/>
                <a:ext cx="10160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35" name="墨迹 34"/>
              <p14:cNvContentPartPr/>
              <p14:nvPr/>
            </p14:nvContentPartPr>
            <p14:xfrm>
              <a:off x="4267200" y="4699000"/>
              <a:ext cx="280035" cy="2984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23"/>
            </p:blipFill>
            <p:spPr>
              <a:xfrm>
                <a:off x="4267200" y="4699000"/>
                <a:ext cx="280035" cy="298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36" name="墨迹 35"/>
              <p14:cNvContentPartPr/>
              <p14:nvPr/>
            </p14:nvContentPartPr>
            <p14:xfrm>
              <a:off x="2247900" y="4284980"/>
              <a:ext cx="626745" cy="2921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25"/>
            </p:blipFill>
            <p:spPr>
              <a:xfrm>
                <a:off x="2247900" y="4284980"/>
                <a:ext cx="626745" cy="29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37" name="墨迹 36"/>
              <p14:cNvContentPartPr/>
              <p14:nvPr/>
            </p14:nvContentPartPr>
            <p14:xfrm>
              <a:off x="2281555" y="4101465"/>
              <a:ext cx="747395" cy="3937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27"/>
            </p:blipFill>
            <p:spPr>
              <a:xfrm>
                <a:off x="2281555" y="4101465"/>
                <a:ext cx="747395" cy="39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38" name="墨迹 37"/>
              <p14:cNvContentPartPr/>
              <p14:nvPr/>
            </p14:nvContentPartPr>
            <p14:xfrm>
              <a:off x="2247900" y="3889375"/>
              <a:ext cx="636270" cy="20320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29"/>
            </p:blipFill>
            <p:spPr>
              <a:xfrm>
                <a:off x="2247900" y="3889375"/>
                <a:ext cx="636270" cy="20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39" name="墨迹 38"/>
              <p14:cNvContentPartPr/>
              <p14:nvPr/>
            </p14:nvContentPartPr>
            <p14:xfrm>
              <a:off x="3881755" y="4366895"/>
              <a:ext cx="10160" cy="63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31"/>
            </p:blipFill>
            <p:spPr>
              <a:xfrm>
                <a:off x="3881755" y="4366895"/>
                <a:ext cx="10160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40" name="墨迹 39"/>
              <p14:cNvContentPartPr/>
              <p14:nvPr/>
            </p14:nvContentPartPr>
            <p14:xfrm>
              <a:off x="3611245" y="3985895"/>
              <a:ext cx="748030" cy="44386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33"/>
            </p:blipFill>
            <p:spPr>
              <a:xfrm>
                <a:off x="3611245" y="3985895"/>
                <a:ext cx="748030" cy="443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41" name="墨迹 40"/>
              <p14:cNvContentPartPr/>
              <p14:nvPr/>
            </p14:nvContentPartPr>
            <p14:xfrm>
              <a:off x="1948815" y="3393440"/>
              <a:ext cx="2579370" cy="6286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35"/>
            </p:blipFill>
            <p:spPr>
              <a:xfrm>
                <a:off x="1948815" y="3393440"/>
                <a:ext cx="2579370" cy="628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42" name="墨迹 41"/>
              <p14:cNvContentPartPr/>
              <p14:nvPr/>
            </p14:nvContentPartPr>
            <p14:xfrm>
              <a:off x="2073910" y="2660650"/>
              <a:ext cx="87630" cy="294640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37"/>
            </p:blipFill>
            <p:spPr>
              <a:xfrm>
                <a:off x="2073910" y="2660650"/>
                <a:ext cx="87630" cy="294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43" name="墨迹 42"/>
              <p14:cNvContentPartPr/>
              <p14:nvPr/>
            </p14:nvContentPartPr>
            <p14:xfrm>
              <a:off x="2233295" y="2834005"/>
              <a:ext cx="5080" cy="7810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39"/>
            </p:blipFill>
            <p:spPr>
              <a:xfrm>
                <a:off x="2233295" y="2834005"/>
                <a:ext cx="5080" cy="7810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44" name="墨迹 43"/>
              <p14:cNvContentPartPr/>
              <p14:nvPr/>
            </p14:nvContentPartPr>
            <p14:xfrm>
              <a:off x="2209165" y="2703830"/>
              <a:ext cx="73025" cy="111760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41"/>
            </p:blipFill>
            <p:spPr>
              <a:xfrm>
                <a:off x="2209165" y="2703830"/>
                <a:ext cx="73025" cy="111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45" name="墨迹 44"/>
              <p14:cNvContentPartPr/>
              <p14:nvPr/>
            </p14:nvContentPartPr>
            <p14:xfrm>
              <a:off x="2305685" y="2829560"/>
              <a:ext cx="130810" cy="106680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43"/>
            </p:blipFill>
            <p:spPr>
              <a:xfrm>
                <a:off x="2305685" y="2829560"/>
                <a:ext cx="13081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46" name="墨迹 45"/>
              <p14:cNvContentPartPr/>
              <p14:nvPr/>
            </p14:nvContentPartPr>
            <p14:xfrm>
              <a:off x="2449830" y="2641600"/>
              <a:ext cx="266065" cy="29908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45"/>
            </p:blipFill>
            <p:spPr>
              <a:xfrm>
                <a:off x="2449830" y="2641600"/>
                <a:ext cx="266065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47" name="墨迹 46"/>
              <p14:cNvContentPartPr/>
              <p14:nvPr/>
            </p14:nvContentPartPr>
            <p14:xfrm>
              <a:off x="2729865" y="2757170"/>
              <a:ext cx="92075" cy="13525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7"/>
            </p:blipFill>
            <p:spPr>
              <a:xfrm>
                <a:off x="2729865" y="2757170"/>
                <a:ext cx="92075" cy="1352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48" name="墨迹 47"/>
              <p14:cNvContentPartPr/>
              <p14:nvPr/>
            </p14:nvContentPartPr>
            <p14:xfrm>
              <a:off x="2801620" y="2872740"/>
              <a:ext cx="121285" cy="34290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49"/>
            </p:blipFill>
            <p:spPr>
              <a:xfrm>
                <a:off x="2801620" y="2872740"/>
                <a:ext cx="121285" cy="342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49" name="墨迹 48"/>
              <p14:cNvContentPartPr/>
              <p14:nvPr/>
            </p14:nvContentPartPr>
            <p14:xfrm>
              <a:off x="2999740" y="2747645"/>
              <a:ext cx="58420" cy="3181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51"/>
            </p:blipFill>
            <p:spPr>
              <a:xfrm>
                <a:off x="2999740" y="2747645"/>
                <a:ext cx="58420" cy="3181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50" name="墨迹 49"/>
              <p14:cNvContentPartPr/>
              <p14:nvPr/>
            </p14:nvContentPartPr>
            <p14:xfrm>
              <a:off x="2999740" y="2766695"/>
              <a:ext cx="77470" cy="11112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53"/>
            </p:blipFill>
            <p:spPr>
              <a:xfrm>
                <a:off x="2999740" y="2766695"/>
                <a:ext cx="77470" cy="1111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51" name="墨迹 50"/>
              <p14:cNvContentPartPr/>
              <p14:nvPr/>
            </p14:nvContentPartPr>
            <p14:xfrm>
              <a:off x="3095625" y="2757170"/>
              <a:ext cx="130810" cy="971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55"/>
            </p:blipFill>
            <p:spPr>
              <a:xfrm>
                <a:off x="3095625" y="2757170"/>
                <a:ext cx="130810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52" name="墨迹 51"/>
              <p14:cNvContentPartPr/>
              <p14:nvPr/>
            </p14:nvContentPartPr>
            <p14:xfrm>
              <a:off x="3216275" y="2703830"/>
              <a:ext cx="92075" cy="135890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57"/>
            </p:blipFill>
            <p:spPr>
              <a:xfrm>
                <a:off x="3216275" y="2703830"/>
                <a:ext cx="92075" cy="1358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53" name="墨迹 52"/>
              <p14:cNvContentPartPr/>
              <p14:nvPr/>
            </p14:nvContentPartPr>
            <p14:xfrm>
              <a:off x="3370580" y="2660650"/>
              <a:ext cx="63500" cy="19367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59"/>
            </p:blipFill>
            <p:spPr>
              <a:xfrm>
                <a:off x="3370580" y="2660650"/>
                <a:ext cx="63500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54" name="墨迹 53"/>
              <p14:cNvContentPartPr/>
              <p14:nvPr/>
            </p14:nvContentPartPr>
            <p14:xfrm>
              <a:off x="3457575" y="2703830"/>
              <a:ext cx="135255" cy="154940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61"/>
            </p:blipFill>
            <p:spPr>
              <a:xfrm>
                <a:off x="3457575" y="2703830"/>
                <a:ext cx="135255" cy="1549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55" name="墨迹 54"/>
              <p14:cNvContentPartPr/>
              <p14:nvPr/>
            </p14:nvContentPartPr>
            <p14:xfrm>
              <a:off x="2030730" y="2906395"/>
              <a:ext cx="1456055" cy="106680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63"/>
            </p:blipFill>
            <p:spPr>
              <a:xfrm>
                <a:off x="2030730" y="2906395"/>
                <a:ext cx="1456055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6" name="墨迹 55"/>
              <p14:cNvContentPartPr/>
              <p14:nvPr/>
            </p14:nvContentPartPr>
            <p14:xfrm>
              <a:off x="2059940" y="1065530"/>
              <a:ext cx="1316355" cy="32829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65"/>
            </p:blipFill>
            <p:spPr>
              <a:xfrm>
                <a:off x="2059940" y="1065530"/>
                <a:ext cx="1316355" cy="3282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7" name="墨迹 56"/>
              <p14:cNvContentPartPr/>
              <p14:nvPr/>
            </p14:nvContentPartPr>
            <p14:xfrm>
              <a:off x="8354060" y="3354705"/>
              <a:ext cx="2058035" cy="77470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67"/>
            </p:blipFill>
            <p:spPr>
              <a:xfrm>
                <a:off x="8354060" y="3354705"/>
                <a:ext cx="2058035" cy="774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58" name="墨迹 57"/>
              <p14:cNvContentPartPr/>
              <p14:nvPr/>
            </p14:nvContentPartPr>
            <p14:xfrm>
              <a:off x="8214360" y="4274820"/>
              <a:ext cx="868045" cy="2476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69"/>
            </p:blipFill>
            <p:spPr>
              <a:xfrm>
                <a:off x="8214360" y="4274820"/>
                <a:ext cx="868045" cy="2476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59" name="墨迹 58"/>
              <p14:cNvContentPartPr/>
              <p14:nvPr/>
            </p14:nvContentPartPr>
            <p14:xfrm>
              <a:off x="10107930" y="4294505"/>
              <a:ext cx="608330" cy="29210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71"/>
            </p:blipFill>
            <p:spPr>
              <a:xfrm>
                <a:off x="10107930" y="4294505"/>
                <a:ext cx="608330" cy="292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60" name="墨迹 59"/>
              <p14:cNvContentPartPr/>
              <p14:nvPr/>
            </p14:nvContentPartPr>
            <p14:xfrm>
              <a:off x="7939405" y="4564380"/>
              <a:ext cx="2733040" cy="106680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73"/>
            </p:blipFill>
            <p:spPr>
              <a:xfrm>
                <a:off x="7939405" y="4564380"/>
                <a:ext cx="2733040" cy="106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61" name="墨迹 60"/>
              <p14:cNvContentPartPr/>
              <p14:nvPr/>
            </p14:nvContentPartPr>
            <p14:xfrm>
              <a:off x="9110345" y="4294505"/>
              <a:ext cx="1171575" cy="410210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75"/>
            </p:blipFill>
            <p:spPr>
              <a:xfrm>
                <a:off x="9110345" y="4294505"/>
                <a:ext cx="1171575" cy="410210"/>
              </a:xfrm>
              <a:prstGeom prst="rect"/>
            </p:spPr>
          </p:pic>
        </mc:Fallback>
      </mc:AlternateContent>
    </p:spTree>
    <p:custDataLst>
      <p:tags r:id="rId7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0655" y="499745"/>
            <a:ext cx="5554980" cy="5735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23660" y="1094105"/>
            <a:ext cx="5299710" cy="40373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2777490" y="2757170"/>
              <a:ext cx="10795" cy="1968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2777490" y="2757170"/>
                <a:ext cx="10795" cy="19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6" name="墨迹 15"/>
              <p14:cNvContentPartPr/>
              <p14:nvPr/>
            </p14:nvContentPartPr>
            <p14:xfrm>
              <a:off x="835660" y="1191260"/>
              <a:ext cx="1087755" cy="50863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8"/>
            </p:blipFill>
            <p:spPr>
              <a:xfrm>
                <a:off x="835660" y="1191260"/>
                <a:ext cx="108775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7" name="墨迹 16"/>
              <p14:cNvContentPartPr/>
              <p14:nvPr/>
            </p14:nvContentPartPr>
            <p14:xfrm>
              <a:off x="2024380" y="1023620"/>
              <a:ext cx="315595" cy="32067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0"/>
            </p:blipFill>
            <p:spPr>
              <a:xfrm>
                <a:off x="2024380" y="1023620"/>
                <a:ext cx="31559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8" name="墨迹 17"/>
              <p14:cNvContentPartPr/>
              <p14:nvPr/>
            </p14:nvContentPartPr>
            <p14:xfrm>
              <a:off x="2197100" y="1099820"/>
              <a:ext cx="36195" cy="2343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2"/>
            </p:blipFill>
            <p:spPr>
              <a:xfrm>
                <a:off x="2197100" y="1099820"/>
                <a:ext cx="3619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9" name="墨迹 18"/>
              <p14:cNvContentPartPr/>
              <p14:nvPr/>
            </p14:nvContentPartPr>
            <p14:xfrm>
              <a:off x="241300" y="1470660"/>
              <a:ext cx="2880995" cy="201739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4"/>
            </p:blipFill>
            <p:spPr>
              <a:xfrm>
                <a:off x="241300" y="1470660"/>
                <a:ext cx="2880995" cy="2017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0" name="墨迹 19"/>
              <p14:cNvContentPartPr/>
              <p14:nvPr/>
            </p14:nvContentPartPr>
            <p14:xfrm>
              <a:off x="744220" y="3914140"/>
              <a:ext cx="640715" cy="3619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6"/>
            </p:blipFill>
            <p:spPr>
              <a:xfrm>
                <a:off x="744220" y="3914140"/>
                <a:ext cx="6407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" name="墨迹 20"/>
              <p14:cNvContentPartPr/>
              <p14:nvPr/>
            </p14:nvContentPartPr>
            <p14:xfrm>
              <a:off x="596900" y="3710940"/>
              <a:ext cx="843915" cy="295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8"/>
            </p:blipFill>
            <p:spPr>
              <a:xfrm>
                <a:off x="596900" y="3710940"/>
                <a:ext cx="84391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2" name="墨迹 21"/>
              <p14:cNvContentPartPr/>
              <p14:nvPr/>
            </p14:nvContentPartPr>
            <p14:xfrm>
              <a:off x="2948940" y="3680460"/>
              <a:ext cx="1473835" cy="44259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0"/>
            </p:blipFill>
            <p:spPr>
              <a:xfrm>
                <a:off x="2948940" y="3680460"/>
                <a:ext cx="1473835" cy="442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3" name="墨迹 22"/>
              <p14:cNvContentPartPr/>
              <p14:nvPr/>
            </p14:nvContentPartPr>
            <p14:xfrm>
              <a:off x="3009900" y="4010660"/>
              <a:ext cx="1351915" cy="3111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2"/>
            </p:blipFill>
            <p:spPr>
              <a:xfrm>
                <a:off x="3009900" y="4010660"/>
                <a:ext cx="1351915" cy="31115"/>
              </a:xfrm>
              <a:prstGeom prst="rect"/>
            </p:spPr>
          </p:pic>
        </mc:Fallback>
      </mc:AlternateContent>
    </p:spTree>
    <p:custDataLst>
      <p:tags r:id="rId2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7660" y="227965"/>
            <a:ext cx="4533265" cy="6471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98795" y="112395"/>
            <a:ext cx="4737100" cy="6633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0" name="墨迹 39"/>
              <p14:cNvContentPartPr/>
              <p14:nvPr/>
            </p14:nvContentPartPr>
            <p14:xfrm>
              <a:off x="-271780" y="1719580"/>
              <a:ext cx="635" cy="63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6"/>
            </p:blipFill>
            <p:spPr>
              <a:xfrm>
                <a:off x="-271780" y="171958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1" name="墨迹 40"/>
              <p14:cNvContentPartPr/>
              <p14:nvPr/>
            </p14:nvContentPartPr>
            <p14:xfrm>
              <a:off x="1198245" y="2999740"/>
              <a:ext cx="1692275" cy="869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8"/>
            </p:blipFill>
            <p:spPr>
              <a:xfrm>
                <a:off x="1198245" y="2999740"/>
                <a:ext cx="169227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2" name="墨迹 41"/>
              <p14:cNvContentPartPr/>
              <p14:nvPr/>
            </p14:nvContentPartPr>
            <p14:xfrm>
              <a:off x="2265045" y="2603500"/>
              <a:ext cx="269875" cy="29019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10"/>
            </p:blipFill>
            <p:spPr>
              <a:xfrm>
                <a:off x="2265045" y="2603500"/>
                <a:ext cx="26987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43" name="墨迹 42"/>
              <p14:cNvContentPartPr/>
              <p14:nvPr/>
            </p14:nvContentPartPr>
            <p14:xfrm>
              <a:off x="2376805" y="2720340"/>
              <a:ext cx="102235" cy="11747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12"/>
            </p:blipFill>
            <p:spPr>
              <a:xfrm>
                <a:off x="2376805" y="2720340"/>
                <a:ext cx="1022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44" name="墨迹 43"/>
              <p14:cNvContentPartPr/>
              <p14:nvPr/>
            </p14:nvContentPartPr>
            <p14:xfrm>
              <a:off x="456565" y="4051300"/>
              <a:ext cx="137795" cy="236791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14"/>
            </p:blipFill>
            <p:spPr>
              <a:xfrm>
                <a:off x="456565" y="4051300"/>
                <a:ext cx="137795" cy="2367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45" name="墨迹 44"/>
              <p14:cNvContentPartPr/>
              <p14:nvPr/>
            </p14:nvContentPartPr>
            <p14:xfrm>
              <a:off x="400685" y="6296660"/>
              <a:ext cx="127635" cy="12763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16"/>
            </p:blipFill>
            <p:spPr>
              <a:xfrm>
                <a:off x="400685" y="6296660"/>
                <a:ext cx="1276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46" name="墨迹 45"/>
              <p14:cNvContentPartPr/>
              <p14:nvPr/>
            </p14:nvContentPartPr>
            <p14:xfrm>
              <a:off x="2834005" y="1028700"/>
              <a:ext cx="2855595" cy="200723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18"/>
            </p:blipFill>
            <p:spPr>
              <a:xfrm>
                <a:off x="2834005" y="1028700"/>
                <a:ext cx="2855595" cy="2007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47" name="墨迹 46"/>
              <p14:cNvContentPartPr/>
              <p14:nvPr/>
            </p14:nvContentPartPr>
            <p14:xfrm>
              <a:off x="5597525" y="957580"/>
              <a:ext cx="193675" cy="2190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20"/>
            </p:blipFill>
            <p:spPr>
              <a:xfrm>
                <a:off x="5597525" y="957580"/>
                <a:ext cx="1936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48" name="墨迹 47"/>
              <p14:cNvContentPartPr/>
              <p14:nvPr/>
            </p14:nvContentPartPr>
            <p14:xfrm>
              <a:off x="5861685" y="1069340"/>
              <a:ext cx="2423795" cy="12255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22"/>
            </p:blipFill>
            <p:spPr>
              <a:xfrm>
                <a:off x="5861685" y="1069340"/>
                <a:ext cx="24237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49" name="墨迹 48"/>
              <p14:cNvContentPartPr/>
              <p14:nvPr/>
            </p14:nvContentPartPr>
            <p14:xfrm>
              <a:off x="5267325" y="546100"/>
              <a:ext cx="361315" cy="3562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24"/>
            </p:blipFill>
            <p:spPr>
              <a:xfrm>
                <a:off x="5267325" y="546100"/>
                <a:ext cx="36131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50" name="墨迹 49"/>
              <p14:cNvContentPartPr/>
              <p14:nvPr/>
            </p14:nvContentPartPr>
            <p14:xfrm>
              <a:off x="5358765" y="678180"/>
              <a:ext cx="193675" cy="23939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26"/>
            </p:blipFill>
            <p:spPr>
              <a:xfrm>
                <a:off x="5358765" y="678180"/>
                <a:ext cx="193675" cy="239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51" name="墨迹 50"/>
              <p14:cNvContentPartPr/>
              <p14:nvPr/>
            </p14:nvContentPartPr>
            <p14:xfrm>
              <a:off x="6120765" y="698500"/>
              <a:ext cx="1687195" cy="4635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28"/>
            </p:blipFill>
            <p:spPr>
              <a:xfrm>
                <a:off x="6120765" y="698500"/>
                <a:ext cx="16871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52" name="墨迹 51"/>
              <p14:cNvContentPartPr/>
              <p14:nvPr/>
            </p14:nvContentPartPr>
            <p14:xfrm>
              <a:off x="8091805" y="525780"/>
              <a:ext cx="56515" cy="1225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30"/>
            </p:blipFill>
            <p:spPr>
              <a:xfrm>
                <a:off x="8091805" y="525780"/>
                <a:ext cx="5651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53" name="墨迹 52"/>
              <p14:cNvContentPartPr/>
              <p14:nvPr/>
            </p14:nvContentPartPr>
            <p14:xfrm>
              <a:off x="8168005" y="520700"/>
              <a:ext cx="229235" cy="1784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32"/>
            </p:blipFill>
            <p:spPr>
              <a:xfrm>
                <a:off x="8168005" y="520700"/>
                <a:ext cx="2292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54" name="墨迹 53"/>
              <p14:cNvContentPartPr/>
              <p14:nvPr/>
            </p14:nvContentPartPr>
            <p14:xfrm>
              <a:off x="8213725" y="637540"/>
              <a:ext cx="46355" cy="412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34"/>
            </p:blipFill>
            <p:spPr>
              <a:xfrm>
                <a:off x="8213725" y="637540"/>
                <a:ext cx="463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55" name="墨迹 54"/>
              <p14:cNvContentPartPr/>
              <p14:nvPr/>
            </p14:nvContentPartPr>
            <p14:xfrm>
              <a:off x="8132445" y="632460"/>
              <a:ext cx="183515" cy="22923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36"/>
            </p:blipFill>
            <p:spPr>
              <a:xfrm>
                <a:off x="8132445" y="632460"/>
                <a:ext cx="18351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56" name="墨迹 55"/>
              <p14:cNvContentPartPr/>
              <p14:nvPr/>
            </p14:nvContentPartPr>
            <p14:xfrm>
              <a:off x="8447405" y="617220"/>
              <a:ext cx="137795" cy="15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38"/>
            </p:blipFill>
            <p:spPr>
              <a:xfrm>
                <a:off x="8447405" y="617220"/>
                <a:ext cx="13779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57" name="墨迹 56"/>
              <p14:cNvContentPartPr/>
              <p14:nvPr/>
            </p14:nvContentPartPr>
            <p14:xfrm>
              <a:off x="8579485" y="596900"/>
              <a:ext cx="15875" cy="1079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40"/>
            </p:blipFill>
            <p:spPr>
              <a:xfrm>
                <a:off x="8579485" y="596900"/>
                <a:ext cx="15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58" name="墨迹 57"/>
              <p14:cNvContentPartPr/>
              <p14:nvPr/>
            </p14:nvContentPartPr>
            <p14:xfrm>
              <a:off x="8498205" y="566420"/>
              <a:ext cx="107315" cy="463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42"/>
            </p:blipFill>
            <p:spPr>
              <a:xfrm>
                <a:off x="8498205" y="566420"/>
                <a:ext cx="1073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59" name="墨迹 58"/>
              <p14:cNvContentPartPr/>
              <p14:nvPr/>
            </p14:nvContentPartPr>
            <p14:xfrm>
              <a:off x="8498205" y="607060"/>
              <a:ext cx="158115" cy="7683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44"/>
            </p:blipFill>
            <p:spPr>
              <a:xfrm>
                <a:off x="8498205" y="607060"/>
                <a:ext cx="1581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60" name="墨迹 59"/>
              <p14:cNvContentPartPr/>
              <p14:nvPr/>
            </p14:nvContentPartPr>
            <p14:xfrm>
              <a:off x="8442325" y="612140"/>
              <a:ext cx="224155" cy="7683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46"/>
            </p:blipFill>
            <p:spPr>
              <a:xfrm>
                <a:off x="8442325" y="612140"/>
                <a:ext cx="22415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61" name="墨迹 60"/>
              <p14:cNvContentPartPr/>
              <p14:nvPr/>
            </p14:nvContentPartPr>
            <p14:xfrm>
              <a:off x="8554085" y="480060"/>
              <a:ext cx="36195" cy="36131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48"/>
            </p:blipFill>
            <p:spPr>
              <a:xfrm>
                <a:off x="8554085" y="480060"/>
                <a:ext cx="3619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62" name="墨迹 61"/>
              <p14:cNvContentPartPr/>
              <p14:nvPr/>
            </p14:nvContentPartPr>
            <p14:xfrm>
              <a:off x="8452485" y="734060"/>
              <a:ext cx="86995" cy="4635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50"/>
            </p:blipFill>
            <p:spPr>
              <a:xfrm>
                <a:off x="8452485" y="734060"/>
                <a:ext cx="869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63" name="墨迹 62"/>
              <p14:cNvContentPartPr/>
              <p14:nvPr/>
            </p14:nvContentPartPr>
            <p14:xfrm>
              <a:off x="8559165" y="749300"/>
              <a:ext cx="36195" cy="5143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52"/>
            </p:blipFill>
            <p:spPr>
              <a:xfrm>
                <a:off x="8559165" y="749300"/>
                <a:ext cx="361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64" name="墨迹 63"/>
              <p14:cNvContentPartPr/>
              <p14:nvPr/>
            </p14:nvContentPartPr>
            <p14:xfrm>
              <a:off x="8503285" y="566420"/>
              <a:ext cx="407035" cy="3714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54"/>
            </p:blipFill>
            <p:spPr>
              <a:xfrm>
                <a:off x="8503285" y="566420"/>
                <a:ext cx="40703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65" name="墨迹 64"/>
              <p14:cNvContentPartPr/>
              <p14:nvPr/>
            </p14:nvContentPartPr>
            <p14:xfrm>
              <a:off x="8930005" y="561340"/>
              <a:ext cx="198755" cy="28003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56"/>
            </p:blipFill>
            <p:spPr>
              <a:xfrm>
                <a:off x="8930005" y="561340"/>
                <a:ext cx="19875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66" name="墨迹 65"/>
              <p14:cNvContentPartPr/>
              <p14:nvPr/>
            </p14:nvContentPartPr>
            <p14:xfrm>
              <a:off x="9184005" y="546100"/>
              <a:ext cx="112395" cy="10223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58"/>
            </p:blipFill>
            <p:spPr>
              <a:xfrm>
                <a:off x="9184005" y="546100"/>
                <a:ext cx="11239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67" name="墨迹 66"/>
              <p14:cNvContentPartPr/>
              <p14:nvPr/>
            </p14:nvContentPartPr>
            <p14:xfrm>
              <a:off x="9102725" y="561340"/>
              <a:ext cx="112395" cy="2698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60"/>
            </p:blipFill>
            <p:spPr>
              <a:xfrm>
                <a:off x="9102725" y="561340"/>
                <a:ext cx="11239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68" name="墨迹 67"/>
              <p14:cNvContentPartPr/>
              <p14:nvPr/>
            </p14:nvContentPartPr>
            <p14:xfrm>
              <a:off x="9173845" y="708660"/>
              <a:ext cx="107315" cy="2603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62"/>
            </p:blipFill>
            <p:spPr>
              <a:xfrm>
                <a:off x="9173845" y="708660"/>
                <a:ext cx="1073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69" name="墨迹 68"/>
              <p14:cNvContentPartPr/>
              <p14:nvPr/>
            </p14:nvContentPartPr>
            <p14:xfrm>
              <a:off x="9194165" y="673100"/>
              <a:ext cx="15875" cy="971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64"/>
            </p:blipFill>
            <p:spPr>
              <a:xfrm>
                <a:off x="9194165" y="673100"/>
                <a:ext cx="1587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70" name="墨迹 69"/>
              <p14:cNvContentPartPr/>
              <p14:nvPr/>
            </p14:nvContentPartPr>
            <p14:xfrm>
              <a:off x="9123045" y="810260"/>
              <a:ext cx="97155" cy="1327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66"/>
            </p:blipFill>
            <p:spPr>
              <a:xfrm>
                <a:off x="9123045" y="810260"/>
                <a:ext cx="971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71" name="墨迹 70"/>
              <p14:cNvContentPartPr/>
              <p14:nvPr/>
            </p14:nvContentPartPr>
            <p14:xfrm>
              <a:off x="6090285" y="3497580"/>
              <a:ext cx="2515235" cy="971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68"/>
            </p:blipFill>
            <p:spPr>
              <a:xfrm>
                <a:off x="6090285" y="3497580"/>
                <a:ext cx="251523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72" name="墨迹 71"/>
              <p14:cNvContentPartPr/>
              <p14:nvPr/>
            </p14:nvContentPartPr>
            <p14:xfrm>
              <a:off x="7172325" y="3126740"/>
              <a:ext cx="1102995" cy="61023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70"/>
            </p:blipFill>
            <p:spPr>
              <a:xfrm>
                <a:off x="7172325" y="3126740"/>
                <a:ext cx="1102995" cy="610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73" name="墨迹 72"/>
              <p14:cNvContentPartPr/>
              <p14:nvPr/>
            </p14:nvContentPartPr>
            <p14:xfrm>
              <a:off x="6207125" y="2832100"/>
              <a:ext cx="26035" cy="571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72"/>
            </p:blipFill>
            <p:spPr>
              <a:xfrm>
                <a:off x="6207125" y="2832100"/>
                <a:ext cx="2603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74" name="墨迹 73"/>
              <p14:cNvContentPartPr/>
              <p14:nvPr/>
            </p14:nvContentPartPr>
            <p14:xfrm>
              <a:off x="5897245" y="2075180"/>
              <a:ext cx="2525395" cy="87439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74"/>
            </p:blipFill>
            <p:spPr>
              <a:xfrm>
                <a:off x="5897245" y="2075180"/>
                <a:ext cx="2525395" cy="874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75" name="墨迹 74"/>
              <p14:cNvContentPartPr/>
              <p14:nvPr/>
            </p14:nvContentPartPr>
            <p14:xfrm>
              <a:off x="6318885" y="2364740"/>
              <a:ext cx="1529715" cy="463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76"/>
            </p:blipFill>
            <p:spPr>
              <a:xfrm>
                <a:off x="6318885" y="2364740"/>
                <a:ext cx="15297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76" name="墨迹 75"/>
              <p14:cNvContentPartPr/>
              <p14:nvPr/>
            </p14:nvContentPartPr>
            <p14:xfrm>
              <a:off x="8361045" y="2009140"/>
              <a:ext cx="56515" cy="14795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78"/>
            </p:blipFill>
            <p:spPr>
              <a:xfrm>
                <a:off x="8361045" y="2009140"/>
                <a:ext cx="565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77" name="墨迹 76"/>
              <p14:cNvContentPartPr/>
              <p14:nvPr/>
            </p14:nvContentPartPr>
            <p14:xfrm>
              <a:off x="8274685" y="2176780"/>
              <a:ext cx="163195" cy="12763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80"/>
            </p:blipFill>
            <p:spPr>
              <a:xfrm>
                <a:off x="8274685" y="2176780"/>
                <a:ext cx="16319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78" name="墨迹 77"/>
              <p14:cNvContentPartPr/>
              <p14:nvPr/>
            </p14:nvContentPartPr>
            <p14:xfrm>
              <a:off x="8523605" y="2085340"/>
              <a:ext cx="183515" cy="565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82"/>
            </p:blipFill>
            <p:spPr>
              <a:xfrm>
                <a:off x="8523605" y="2085340"/>
                <a:ext cx="18351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79" name="墨迹 78"/>
              <p14:cNvContentPartPr/>
              <p14:nvPr/>
            </p14:nvContentPartPr>
            <p14:xfrm>
              <a:off x="8574405" y="2070100"/>
              <a:ext cx="71755" cy="13271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84"/>
            </p:blipFill>
            <p:spPr>
              <a:xfrm>
                <a:off x="8574405" y="2070100"/>
                <a:ext cx="717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80" name="墨迹 79"/>
              <p14:cNvContentPartPr/>
              <p14:nvPr/>
            </p14:nvContentPartPr>
            <p14:xfrm>
              <a:off x="8472805" y="2156460"/>
              <a:ext cx="274955" cy="12763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86"/>
            </p:blipFill>
            <p:spPr>
              <a:xfrm>
                <a:off x="8472805" y="2156460"/>
                <a:ext cx="2749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81" name="墨迹 80"/>
              <p14:cNvContentPartPr/>
              <p14:nvPr/>
            </p14:nvContentPartPr>
            <p14:xfrm>
              <a:off x="8462645" y="2237740"/>
              <a:ext cx="224155" cy="920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88"/>
            </p:blipFill>
            <p:spPr>
              <a:xfrm>
                <a:off x="8462645" y="2237740"/>
                <a:ext cx="22415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82" name="墨迹 81"/>
              <p14:cNvContentPartPr/>
              <p14:nvPr/>
            </p14:nvContentPartPr>
            <p14:xfrm>
              <a:off x="8498205" y="2252980"/>
              <a:ext cx="107315" cy="1225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90"/>
            </p:blipFill>
            <p:spPr>
              <a:xfrm>
                <a:off x="8498205" y="2252980"/>
                <a:ext cx="10731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83" name="墨迹 82"/>
              <p14:cNvContentPartPr/>
              <p14:nvPr/>
            </p14:nvContentPartPr>
            <p14:xfrm>
              <a:off x="8615045" y="2334260"/>
              <a:ext cx="229235" cy="1733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92"/>
            </p:blipFill>
            <p:spPr>
              <a:xfrm>
                <a:off x="8615045" y="2334260"/>
                <a:ext cx="22923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84" name="墨迹 83"/>
              <p14:cNvContentPartPr/>
              <p14:nvPr/>
            </p14:nvContentPartPr>
            <p14:xfrm>
              <a:off x="8919845" y="2100580"/>
              <a:ext cx="269875" cy="12763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94"/>
            </p:blipFill>
            <p:spPr>
              <a:xfrm>
                <a:off x="8919845" y="2100580"/>
                <a:ext cx="26987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85" name="墨迹 84"/>
              <p14:cNvContentPartPr/>
              <p14:nvPr/>
            </p14:nvContentPartPr>
            <p14:xfrm>
              <a:off x="9057005" y="2070100"/>
              <a:ext cx="41275" cy="29019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96"/>
            </p:blipFill>
            <p:spPr>
              <a:xfrm>
                <a:off x="9057005" y="2070100"/>
                <a:ext cx="4127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86" name="墨迹 85"/>
              <p14:cNvContentPartPr/>
              <p14:nvPr/>
            </p14:nvContentPartPr>
            <p14:xfrm>
              <a:off x="8930005" y="2049780"/>
              <a:ext cx="432435" cy="46291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98"/>
            </p:blipFill>
            <p:spPr>
              <a:xfrm>
                <a:off x="8930005" y="2049780"/>
                <a:ext cx="432435" cy="462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87" name="墨迹 86"/>
              <p14:cNvContentPartPr/>
              <p14:nvPr/>
            </p14:nvContentPartPr>
            <p14:xfrm>
              <a:off x="9387205" y="2131060"/>
              <a:ext cx="259715" cy="38671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00"/>
            </p:blipFill>
            <p:spPr>
              <a:xfrm>
                <a:off x="9387205" y="2131060"/>
                <a:ext cx="25971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88" name="墨迹 87"/>
              <p14:cNvContentPartPr/>
              <p14:nvPr/>
            </p14:nvContentPartPr>
            <p14:xfrm>
              <a:off x="9697085" y="2181860"/>
              <a:ext cx="142875" cy="8191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02"/>
            </p:blipFill>
            <p:spPr>
              <a:xfrm>
                <a:off x="9697085" y="2181860"/>
                <a:ext cx="14287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89" name="墨迹 88"/>
              <p14:cNvContentPartPr/>
              <p14:nvPr/>
            </p14:nvContentPartPr>
            <p14:xfrm>
              <a:off x="9524365" y="2197100"/>
              <a:ext cx="193675" cy="2698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04"/>
            </p:blipFill>
            <p:spPr>
              <a:xfrm>
                <a:off x="9524365" y="2197100"/>
                <a:ext cx="19367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90" name="墨迹 89"/>
              <p14:cNvContentPartPr/>
              <p14:nvPr/>
            </p14:nvContentPartPr>
            <p14:xfrm>
              <a:off x="9671685" y="2339340"/>
              <a:ext cx="208915" cy="5143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06"/>
            </p:blipFill>
            <p:spPr>
              <a:xfrm>
                <a:off x="9671685" y="2339340"/>
                <a:ext cx="2089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91" name="墨迹 90"/>
              <p14:cNvContentPartPr/>
              <p14:nvPr/>
            </p14:nvContentPartPr>
            <p14:xfrm>
              <a:off x="9707245" y="2313940"/>
              <a:ext cx="41275" cy="8191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08"/>
            </p:blipFill>
            <p:spPr>
              <a:xfrm>
                <a:off x="9707245" y="2313940"/>
                <a:ext cx="4127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92" name="墨迹 91"/>
              <p14:cNvContentPartPr/>
              <p14:nvPr/>
            </p14:nvContentPartPr>
            <p14:xfrm>
              <a:off x="9625965" y="2466340"/>
              <a:ext cx="198755" cy="12763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10"/>
            </p:blipFill>
            <p:spPr>
              <a:xfrm>
                <a:off x="9625965" y="2466340"/>
                <a:ext cx="1987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93" name="墨迹 92"/>
              <p14:cNvContentPartPr/>
              <p14:nvPr/>
            </p14:nvContentPartPr>
            <p14:xfrm>
              <a:off x="360045" y="2151380"/>
              <a:ext cx="2759075" cy="153479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12"/>
            </p:blipFill>
            <p:spPr>
              <a:xfrm>
                <a:off x="360045" y="2151380"/>
                <a:ext cx="2759075" cy="1534795"/>
              </a:xfrm>
              <a:prstGeom prst="rect"/>
            </p:spPr>
          </p:pic>
        </mc:Fallback>
      </mc:AlternateContent>
    </p:spTree>
    <p:custDataLst>
      <p:tags r:id="rId11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2620" y="157480"/>
            <a:ext cx="10906760" cy="6638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墨迹 4"/>
              <p14:cNvContentPartPr/>
              <p14:nvPr/>
            </p14:nvContentPartPr>
            <p14:xfrm>
              <a:off x="5391150" y="413385"/>
              <a:ext cx="635" cy="63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5391150" y="41338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6" name="墨迹 5"/>
              <p14:cNvContentPartPr/>
              <p14:nvPr/>
            </p14:nvContentPartPr>
            <p14:xfrm>
              <a:off x="4157980" y="1064260"/>
              <a:ext cx="158115" cy="13779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6"/>
            </p:blipFill>
            <p:spPr>
              <a:xfrm>
                <a:off x="4157980" y="1064260"/>
                <a:ext cx="15811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7" name="墨迹 6"/>
              <p14:cNvContentPartPr/>
              <p14:nvPr/>
            </p14:nvContentPartPr>
            <p14:xfrm>
              <a:off x="5087620" y="4020820"/>
              <a:ext cx="10795" cy="571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8"/>
            </p:blipFill>
            <p:spPr>
              <a:xfrm>
                <a:off x="5087620" y="4020820"/>
                <a:ext cx="1079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" name="墨迹 7"/>
              <p14:cNvContentPartPr/>
              <p14:nvPr/>
            </p14:nvContentPartPr>
            <p14:xfrm>
              <a:off x="5087620" y="4025900"/>
              <a:ext cx="26035" cy="209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0"/>
            </p:blipFill>
            <p:spPr>
              <a:xfrm>
                <a:off x="5087620" y="4025900"/>
                <a:ext cx="260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9" name="墨迹 8"/>
              <p14:cNvContentPartPr/>
              <p14:nvPr/>
            </p14:nvContentPartPr>
            <p14:xfrm>
              <a:off x="5128260" y="4036060"/>
              <a:ext cx="635" cy="57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2"/>
            </p:blipFill>
            <p:spPr>
              <a:xfrm>
                <a:off x="5128260" y="4036060"/>
                <a:ext cx="635" cy="5715"/>
              </a:xfrm>
              <a:prstGeom prst="rect"/>
            </p:spPr>
          </p:pic>
        </mc:Fallback>
      </mc:AlternateContent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ServiceManager 收到服务注册请求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665" y="1755140"/>
            <a:ext cx="7073900" cy="422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6" name="墨迹 5"/>
              <p14:cNvContentPartPr/>
              <p14:nvPr/>
            </p14:nvContentPartPr>
            <p14:xfrm>
              <a:off x="3970020" y="4330700"/>
              <a:ext cx="483235" cy="11747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4"/>
            </p:blipFill>
            <p:spPr>
              <a:xfrm>
                <a:off x="3970020" y="4330700"/>
                <a:ext cx="4832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墨迹 8"/>
              <p14:cNvContentPartPr/>
              <p14:nvPr/>
            </p14:nvContentPartPr>
            <p14:xfrm>
              <a:off x="1948180" y="4417060"/>
              <a:ext cx="3079115" cy="10731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6"/>
            </p:blipFill>
            <p:spPr>
              <a:xfrm>
                <a:off x="1948180" y="4417060"/>
                <a:ext cx="30791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墨迹 9"/>
              <p14:cNvContentPartPr/>
              <p14:nvPr/>
            </p14:nvContentPartPr>
            <p14:xfrm>
              <a:off x="4955540" y="4518660"/>
              <a:ext cx="366395" cy="7175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8"/>
            </p:blipFill>
            <p:spPr>
              <a:xfrm>
                <a:off x="4955540" y="4518660"/>
                <a:ext cx="3663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1" name="墨迹 10"/>
              <p14:cNvContentPartPr/>
              <p14:nvPr/>
            </p14:nvContentPartPr>
            <p14:xfrm>
              <a:off x="5194300" y="3675380"/>
              <a:ext cx="224155" cy="3562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0"/>
            </p:blipFill>
            <p:spPr>
              <a:xfrm>
                <a:off x="5194300" y="3675380"/>
                <a:ext cx="22415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2" name="墨迹 11"/>
              <p14:cNvContentPartPr/>
              <p14:nvPr/>
            </p14:nvContentPartPr>
            <p14:xfrm>
              <a:off x="5453380" y="3766820"/>
              <a:ext cx="46355" cy="1276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2"/>
            </p:blipFill>
            <p:spPr>
              <a:xfrm>
                <a:off x="5453380" y="3766820"/>
                <a:ext cx="463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3" name="墨迹 12"/>
              <p14:cNvContentPartPr/>
              <p14:nvPr/>
            </p14:nvContentPartPr>
            <p14:xfrm>
              <a:off x="5499100" y="3685540"/>
              <a:ext cx="112395" cy="30543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4"/>
            </p:blipFill>
            <p:spPr>
              <a:xfrm>
                <a:off x="5499100" y="3685540"/>
                <a:ext cx="11239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4" name="墨迹 13"/>
              <p14:cNvContentPartPr/>
              <p14:nvPr/>
            </p14:nvContentPartPr>
            <p14:xfrm>
              <a:off x="5458460" y="3888740"/>
              <a:ext cx="224155" cy="1022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6"/>
            </p:blipFill>
            <p:spPr>
              <a:xfrm>
                <a:off x="5458460" y="3888740"/>
                <a:ext cx="22415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5" name="墨迹 14"/>
              <p14:cNvContentPartPr/>
              <p14:nvPr/>
            </p14:nvContentPartPr>
            <p14:xfrm>
              <a:off x="5859780" y="3401060"/>
              <a:ext cx="102235" cy="1276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8"/>
            </p:blipFill>
            <p:spPr>
              <a:xfrm>
                <a:off x="5859780" y="3401060"/>
                <a:ext cx="1022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6" name="墨迹 15"/>
              <p14:cNvContentPartPr/>
              <p14:nvPr/>
            </p14:nvContentPartPr>
            <p14:xfrm>
              <a:off x="5707380" y="3543300"/>
              <a:ext cx="391795" cy="14795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0"/>
            </p:blipFill>
            <p:spPr>
              <a:xfrm>
                <a:off x="5707380" y="3543300"/>
                <a:ext cx="39179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7" name="墨迹 16"/>
              <p14:cNvContentPartPr/>
              <p14:nvPr/>
            </p14:nvContentPartPr>
            <p14:xfrm>
              <a:off x="5803900" y="3675380"/>
              <a:ext cx="239395" cy="2038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2"/>
            </p:blipFill>
            <p:spPr>
              <a:xfrm>
                <a:off x="5803900" y="3675380"/>
                <a:ext cx="23939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8" name="墨迹 17"/>
              <p14:cNvContentPartPr/>
              <p14:nvPr/>
            </p14:nvContentPartPr>
            <p14:xfrm>
              <a:off x="5859780" y="3644900"/>
              <a:ext cx="92075" cy="1581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4"/>
            </p:blipFill>
            <p:spPr>
              <a:xfrm>
                <a:off x="5859780" y="3644900"/>
                <a:ext cx="9207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9" name="墨迹 18"/>
              <p14:cNvContentPartPr/>
              <p14:nvPr/>
            </p14:nvContentPartPr>
            <p14:xfrm>
              <a:off x="5976620" y="3670300"/>
              <a:ext cx="5715" cy="1327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6"/>
            </p:blipFill>
            <p:spPr>
              <a:xfrm>
                <a:off x="5976620" y="3670300"/>
                <a:ext cx="571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" name="墨迹 19"/>
              <p14:cNvContentPartPr/>
              <p14:nvPr/>
            </p14:nvContentPartPr>
            <p14:xfrm>
              <a:off x="5778500" y="3817620"/>
              <a:ext cx="107315" cy="15303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28"/>
            </p:blipFill>
            <p:spPr>
              <a:xfrm>
                <a:off x="5778500" y="3817620"/>
                <a:ext cx="10731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" name="墨迹 20"/>
              <p14:cNvContentPartPr/>
              <p14:nvPr/>
            </p14:nvContentPartPr>
            <p14:xfrm>
              <a:off x="5981700" y="3863340"/>
              <a:ext cx="71755" cy="412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0"/>
            </p:blipFill>
            <p:spPr>
              <a:xfrm>
                <a:off x="5981700" y="3863340"/>
                <a:ext cx="71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2" name="墨迹 21"/>
              <p14:cNvContentPartPr/>
              <p14:nvPr/>
            </p14:nvContentPartPr>
            <p14:xfrm>
              <a:off x="5880100" y="3848100"/>
              <a:ext cx="325755" cy="1784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2"/>
            </p:blipFill>
            <p:spPr>
              <a:xfrm>
                <a:off x="5880100" y="3848100"/>
                <a:ext cx="3257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3" name="墨迹 22"/>
              <p14:cNvContentPartPr/>
              <p14:nvPr/>
            </p14:nvContentPartPr>
            <p14:xfrm>
              <a:off x="5046980" y="4544060"/>
              <a:ext cx="635" cy="63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4"/>
            </p:blipFill>
            <p:spPr>
              <a:xfrm>
                <a:off x="5046980" y="454406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4" name="墨迹 23"/>
              <p14:cNvContentPartPr/>
              <p14:nvPr/>
            </p14:nvContentPartPr>
            <p14:xfrm>
              <a:off x="4584700" y="3980180"/>
              <a:ext cx="701675" cy="60515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6"/>
            </p:blipFill>
            <p:spPr>
              <a:xfrm>
                <a:off x="4584700" y="3980180"/>
                <a:ext cx="701675" cy="605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73" name="墨迹 72"/>
              <p14:cNvContentPartPr/>
              <p14:nvPr/>
            </p14:nvContentPartPr>
            <p14:xfrm>
              <a:off x="3660140" y="2207260"/>
              <a:ext cx="41275" cy="2095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38"/>
            </p:blipFill>
            <p:spPr>
              <a:xfrm>
                <a:off x="3660140" y="2207260"/>
                <a:ext cx="412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74" name="墨迹 73"/>
              <p14:cNvContentPartPr/>
              <p14:nvPr/>
            </p14:nvContentPartPr>
            <p14:xfrm>
              <a:off x="1191260" y="3111500"/>
              <a:ext cx="610235" cy="63563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40"/>
            </p:blipFill>
            <p:spPr>
              <a:xfrm>
                <a:off x="1191260" y="3111500"/>
                <a:ext cx="610235" cy="635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75" name="墨迹 74"/>
              <p14:cNvContentPartPr/>
              <p14:nvPr/>
            </p14:nvContentPartPr>
            <p14:xfrm>
              <a:off x="1577340" y="3548380"/>
              <a:ext cx="1331595" cy="200215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42"/>
            </p:blipFill>
            <p:spPr>
              <a:xfrm>
                <a:off x="1577340" y="3548380"/>
                <a:ext cx="1331595" cy="2002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76" name="墨迹 75"/>
              <p14:cNvContentPartPr/>
              <p14:nvPr/>
            </p14:nvContentPartPr>
            <p14:xfrm>
              <a:off x="2573020" y="5387340"/>
              <a:ext cx="437515" cy="33083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44"/>
            </p:blipFill>
            <p:spPr>
              <a:xfrm>
                <a:off x="2573020" y="5387340"/>
                <a:ext cx="43751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77" name="墨迹 76"/>
              <p14:cNvContentPartPr/>
              <p14:nvPr/>
            </p14:nvContentPartPr>
            <p14:xfrm>
              <a:off x="3258820" y="5194300"/>
              <a:ext cx="71755" cy="27495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46"/>
            </p:blipFill>
            <p:spPr>
              <a:xfrm>
                <a:off x="3258820" y="5194300"/>
                <a:ext cx="71755" cy="274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78" name="墨迹 77"/>
              <p14:cNvContentPartPr/>
              <p14:nvPr/>
            </p14:nvContentPartPr>
            <p14:xfrm>
              <a:off x="3395980" y="5392420"/>
              <a:ext cx="5715" cy="565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48"/>
            </p:blipFill>
            <p:spPr>
              <a:xfrm>
                <a:off x="3395980" y="5392420"/>
                <a:ext cx="571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79" name="墨迹 78"/>
              <p14:cNvContentPartPr/>
              <p14:nvPr/>
            </p14:nvContentPartPr>
            <p14:xfrm>
              <a:off x="3390900" y="5260340"/>
              <a:ext cx="36195" cy="6159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50"/>
            </p:blipFill>
            <p:spPr>
              <a:xfrm>
                <a:off x="3390900" y="5260340"/>
                <a:ext cx="361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80" name="墨迹 79"/>
              <p14:cNvContentPartPr/>
              <p14:nvPr/>
            </p14:nvContentPartPr>
            <p14:xfrm>
              <a:off x="3462020" y="5356860"/>
              <a:ext cx="107315" cy="8699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52"/>
            </p:blipFill>
            <p:spPr>
              <a:xfrm>
                <a:off x="3462020" y="5356860"/>
                <a:ext cx="10731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81" name="墨迹 80"/>
              <p14:cNvContentPartPr/>
              <p14:nvPr/>
            </p14:nvContentPartPr>
            <p14:xfrm>
              <a:off x="3563620" y="5143500"/>
              <a:ext cx="193675" cy="35623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54"/>
            </p:blipFill>
            <p:spPr>
              <a:xfrm>
                <a:off x="3563620" y="5143500"/>
                <a:ext cx="19367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82" name="墨迹 81"/>
              <p14:cNvContentPartPr/>
              <p14:nvPr/>
            </p14:nvContentPartPr>
            <p14:xfrm>
              <a:off x="3771900" y="5351780"/>
              <a:ext cx="102235" cy="12255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56"/>
            </p:blipFill>
            <p:spPr>
              <a:xfrm>
                <a:off x="3771900" y="5351780"/>
                <a:ext cx="1022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83" name="墨迹 82"/>
              <p14:cNvContentPartPr/>
              <p14:nvPr/>
            </p14:nvContentPartPr>
            <p14:xfrm>
              <a:off x="3893820" y="5346700"/>
              <a:ext cx="76835" cy="12255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58"/>
            </p:blipFill>
            <p:spPr>
              <a:xfrm>
                <a:off x="3893820" y="5346700"/>
                <a:ext cx="768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84" name="墨迹 83"/>
              <p14:cNvContentPartPr/>
              <p14:nvPr/>
            </p14:nvContentPartPr>
            <p14:xfrm>
              <a:off x="4066540" y="5438140"/>
              <a:ext cx="122555" cy="3619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60"/>
            </p:blipFill>
            <p:spPr>
              <a:xfrm>
                <a:off x="4066540" y="5438140"/>
                <a:ext cx="1225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85" name="墨迹 84"/>
              <p14:cNvContentPartPr/>
              <p14:nvPr/>
            </p14:nvContentPartPr>
            <p14:xfrm>
              <a:off x="4386580" y="5214620"/>
              <a:ext cx="76835" cy="33591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62"/>
            </p:blipFill>
            <p:spPr>
              <a:xfrm>
                <a:off x="4386580" y="5214620"/>
                <a:ext cx="76835" cy="335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86" name="墨迹 85"/>
              <p14:cNvContentPartPr/>
              <p14:nvPr/>
            </p14:nvContentPartPr>
            <p14:xfrm>
              <a:off x="4259580" y="5392420"/>
              <a:ext cx="244475" cy="1079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64"/>
            </p:blipFill>
            <p:spPr>
              <a:xfrm>
                <a:off x="4259580" y="5392420"/>
                <a:ext cx="2444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87" name="墨迹 86"/>
              <p14:cNvContentPartPr/>
              <p14:nvPr/>
            </p14:nvContentPartPr>
            <p14:xfrm>
              <a:off x="4518660" y="5316220"/>
              <a:ext cx="107315" cy="193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66"/>
            </p:blipFill>
            <p:spPr>
              <a:xfrm>
                <a:off x="4518660" y="5316220"/>
                <a:ext cx="10731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88" name="墨迹 87"/>
              <p14:cNvContentPartPr/>
              <p14:nvPr/>
            </p14:nvContentPartPr>
            <p14:xfrm>
              <a:off x="4599940" y="5346700"/>
              <a:ext cx="158115" cy="1479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68"/>
            </p:blipFill>
            <p:spPr>
              <a:xfrm>
                <a:off x="4599940" y="5346700"/>
                <a:ext cx="1581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89" name="墨迹 88"/>
              <p14:cNvContentPartPr/>
              <p14:nvPr/>
            </p14:nvContentPartPr>
            <p14:xfrm>
              <a:off x="4798060" y="5356860"/>
              <a:ext cx="147955" cy="16827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70"/>
            </p:blipFill>
            <p:spPr>
              <a:xfrm>
                <a:off x="4798060" y="5356860"/>
                <a:ext cx="14795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90" name="墨迹 89"/>
              <p14:cNvContentPartPr/>
              <p14:nvPr/>
            </p14:nvContentPartPr>
            <p14:xfrm>
              <a:off x="4970780" y="5351780"/>
              <a:ext cx="102235" cy="18351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72"/>
            </p:blipFill>
            <p:spPr>
              <a:xfrm>
                <a:off x="4970780" y="5351780"/>
                <a:ext cx="10223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91" name="墨迹 90"/>
              <p14:cNvContentPartPr/>
              <p14:nvPr/>
            </p14:nvContentPartPr>
            <p14:xfrm>
              <a:off x="5102860" y="5422900"/>
              <a:ext cx="153035" cy="8699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74"/>
            </p:blipFill>
            <p:spPr>
              <a:xfrm>
                <a:off x="5102860" y="5422900"/>
                <a:ext cx="15303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92" name="墨迹 91"/>
              <p14:cNvContentPartPr/>
              <p14:nvPr/>
            </p14:nvContentPartPr>
            <p14:xfrm>
              <a:off x="5295900" y="5300980"/>
              <a:ext cx="81915" cy="1835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76"/>
            </p:blipFill>
            <p:spPr>
              <a:xfrm>
                <a:off x="5295900" y="5300980"/>
                <a:ext cx="8191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93" name="墨迹 92"/>
              <p14:cNvContentPartPr/>
              <p14:nvPr/>
            </p14:nvContentPartPr>
            <p14:xfrm>
              <a:off x="5463540" y="5265420"/>
              <a:ext cx="20955" cy="25463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78"/>
            </p:blipFill>
            <p:spPr>
              <a:xfrm>
                <a:off x="5463540" y="5265420"/>
                <a:ext cx="2095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94" name="墨迹 93"/>
              <p14:cNvContentPartPr/>
              <p14:nvPr/>
            </p14:nvContentPartPr>
            <p14:xfrm>
              <a:off x="5397500" y="5392420"/>
              <a:ext cx="173355" cy="1587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80"/>
            </p:blipFill>
            <p:spPr>
              <a:xfrm>
                <a:off x="5397500" y="5392420"/>
                <a:ext cx="17335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95" name="墨迹 94"/>
              <p14:cNvContentPartPr/>
              <p14:nvPr/>
            </p14:nvContentPartPr>
            <p14:xfrm>
              <a:off x="5605780" y="5422900"/>
              <a:ext cx="635" cy="412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82"/>
            </p:blipFill>
            <p:spPr>
              <a:xfrm>
                <a:off x="5605780" y="5422900"/>
                <a:ext cx="6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96" name="墨迹 95"/>
              <p14:cNvContentPartPr/>
              <p14:nvPr/>
            </p14:nvContentPartPr>
            <p14:xfrm>
              <a:off x="5600700" y="5306060"/>
              <a:ext cx="31115" cy="14795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84"/>
            </p:blipFill>
            <p:spPr>
              <a:xfrm>
                <a:off x="5600700" y="5306060"/>
                <a:ext cx="311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97" name="墨迹 96"/>
              <p14:cNvContentPartPr/>
              <p14:nvPr/>
            </p14:nvContentPartPr>
            <p14:xfrm>
              <a:off x="5626100" y="5367020"/>
              <a:ext cx="92075" cy="11239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86"/>
            </p:blipFill>
            <p:spPr>
              <a:xfrm>
                <a:off x="5626100" y="5367020"/>
                <a:ext cx="920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98" name="墨迹 97"/>
              <p14:cNvContentPartPr/>
              <p14:nvPr/>
            </p14:nvContentPartPr>
            <p14:xfrm>
              <a:off x="5737860" y="5412740"/>
              <a:ext cx="86995" cy="14795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88"/>
            </p:blipFill>
            <p:spPr>
              <a:xfrm>
                <a:off x="5737860" y="5412740"/>
                <a:ext cx="8699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99" name="墨迹 98"/>
              <p14:cNvContentPartPr/>
              <p14:nvPr/>
            </p14:nvContentPartPr>
            <p14:xfrm>
              <a:off x="5935980" y="5514340"/>
              <a:ext cx="142875" cy="3619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90"/>
            </p:blipFill>
            <p:spPr>
              <a:xfrm>
                <a:off x="5935980" y="5514340"/>
                <a:ext cx="1428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100" name="墨迹 99"/>
              <p14:cNvContentPartPr/>
              <p14:nvPr/>
            </p14:nvContentPartPr>
            <p14:xfrm>
              <a:off x="6123940" y="5260340"/>
              <a:ext cx="203835" cy="27495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92"/>
            </p:blipFill>
            <p:spPr>
              <a:xfrm>
                <a:off x="6123940" y="5260340"/>
                <a:ext cx="203835" cy="274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101" name="墨迹 100"/>
              <p14:cNvContentPartPr/>
              <p14:nvPr/>
            </p14:nvContentPartPr>
            <p14:xfrm>
              <a:off x="6316980" y="5443220"/>
              <a:ext cx="127635" cy="971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94"/>
            </p:blipFill>
            <p:spPr>
              <a:xfrm>
                <a:off x="6316980" y="5443220"/>
                <a:ext cx="12763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102" name="墨迹 101"/>
              <p14:cNvContentPartPr/>
              <p14:nvPr/>
            </p14:nvContentPartPr>
            <p14:xfrm>
              <a:off x="6565900" y="5316220"/>
              <a:ext cx="31115" cy="20383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96"/>
            </p:blipFill>
            <p:spPr>
              <a:xfrm>
                <a:off x="6565900" y="5316220"/>
                <a:ext cx="3111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103" name="墨迹 102"/>
              <p14:cNvContentPartPr/>
              <p14:nvPr/>
            </p14:nvContentPartPr>
            <p14:xfrm>
              <a:off x="6449060" y="5397500"/>
              <a:ext cx="193675" cy="2603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98"/>
            </p:blipFill>
            <p:spPr>
              <a:xfrm>
                <a:off x="6449060" y="5397500"/>
                <a:ext cx="1936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104" name="墨迹 103"/>
              <p14:cNvContentPartPr/>
              <p14:nvPr/>
            </p14:nvContentPartPr>
            <p14:xfrm>
              <a:off x="6637020" y="5438140"/>
              <a:ext cx="132715" cy="17335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00"/>
            </p:blipFill>
            <p:spPr>
              <a:xfrm>
                <a:off x="6637020" y="5438140"/>
                <a:ext cx="13271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105" name="墨迹 104"/>
              <p14:cNvContentPartPr/>
              <p14:nvPr/>
            </p14:nvContentPartPr>
            <p14:xfrm>
              <a:off x="3482340" y="5554980"/>
              <a:ext cx="97155" cy="38163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102"/>
            </p:blipFill>
            <p:spPr>
              <a:xfrm>
                <a:off x="3482340" y="5554980"/>
                <a:ext cx="9715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106" name="墨迹 105"/>
              <p14:cNvContentPartPr/>
              <p14:nvPr/>
            </p14:nvContentPartPr>
            <p14:xfrm>
              <a:off x="3675380" y="5839460"/>
              <a:ext cx="15875" cy="9715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104"/>
            </p:blipFill>
            <p:spPr>
              <a:xfrm>
                <a:off x="3675380" y="5839460"/>
                <a:ext cx="1587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107" name="墨迹 106"/>
              <p14:cNvContentPartPr/>
              <p14:nvPr/>
            </p14:nvContentPartPr>
            <p14:xfrm>
              <a:off x="3695700" y="5712460"/>
              <a:ext cx="71755" cy="10731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106"/>
            </p:blipFill>
            <p:spPr>
              <a:xfrm>
                <a:off x="3695700" y="5712460"/>
                <a:ext cx="717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108" name="墨迹 107"/>
              <p14:cNvContentPartPr/>
              <p14:nvPr/>
            </p14:nvContentPartPr>
            <p14:xfrm>
              <a:off x="3817620" y="5824220"/>
              <a:ext cx="107315" cy="9207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108"/>
            </p:blipFill>
            <p:spPr>
              <a:xfrm>
                <a:off x="3817620" y="5824220"/>
                <a:ext cx="10731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109" name="墨迹 108"/>
              <p14:cNvContentPartPr/>
              <p14:nvPr/>
            </p14:nvContentPartPr>
            <p14:xfrm>
              <a:off x="3914140" y="5631180"/>
              <a:ext cx="290195" cy="34099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110"/>
            </p:blipFill>
            <p:spPr>
              <a:xfrm>
                <a:off x="3914140" y="5631180"/>
                <a:ext cx="29019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110" name="墨迹 109"/>
              <p14:cNvContentPartPr/>
              <p14:nvPr/>
            </p14:nvContentPartPr>
            <p14:xfrm>
              <a:off x="4295140" y="5788660"/>
              <a:ext cx="46355" cy="12763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112"/>
            </p:blipFill>
            <p:spPr>
              <a:xfrm>
                <a:off x="4295140" y="5788660"/>
                <a:ext cx="463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111" name="墨迹 110"/>
              <p14:cNvContentPartPr/>
              <p14:nvPr/>
            </p14:nvContentPartPr>
            <p14:xfrm>
              <a:off x="4457700" y="5890260"/>
              <a:ext cx="127635" cy="1079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114"/>
            </p:blipFill>
            <p:spPr>
              <a:xfrm>
                <a:off x="4457700" y="5890260"/>
                <a:ext cx="1276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112" name="墨迹 111"/>
              <p14:cNvContentPartPr/>
              <p14:nvPr/>
            </p14:nvContentPartPr>
            <p14:xfrm>
              <a:off x="4686300" y="5829300"/>
              <a:ext cx="86995" cy="1225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116"/>
            </p:blipFill>
            <p:spPr>
              <a:xfrm>
                <a:off x="4686300" y="5829300"/>
                <a:ext cx="869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113" name="墨迹 112"/>
              <p14:cNvContentPartPr/>
              <p14:nvPr/>
            </p14:nvContentPartPr>
            <p14:xfrm>
              <a:off x="4752340" y="5722620"/>
              <a:ext cx="66675" cy="4635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118"/>
            </p:blipFill>
            <p:spPr>
              <a:xfrm>
                <a:off x="4752340" y="5722620"/>
                <a:ext cx="6667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114" name="墨迹 113"/>
              <p14:cNvContentPartPr/>
              <p14:nvPr/>
            </p14:nvContentPartPr>
            <p14:xfrm>
              <a:off x="4889500" y="5803900"/>
              <a:ext cx="122555" cy="13779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120"/>
            </p:blipFill>
            <p:spPr>
              <a:xfrm>
                <a:off x="4889500" y="5803900"/>
                <a:ext cx="12255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115" name="墨迹 114"/>
              <p14:cNvContentPartPr/>
              <p14:nvPr/>
            </p14:nvContentPartPr>
            <p14:xfrm>
              <a:off x="3096260" y="4696460"/>
              <a:ext cx="2880995" cy="152971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122"/>
            </p:blipFill>
            <p:spPr>
              <a:xfrm>
                <a:off x="3096260" y="4696460"/>
                <a:ext cx="2880995" cy="152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116" name="墨迹 115"/>
              <p14:cNvContentPartPr/>
              <p14:nvPr/>
            </p14:nvContentPartPr>
            <p14:xfrm>
              <a:off x="5666740" y="5270500"/>
              <a:ext cx="1900555" cy="109283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124"/>
            </p:blipFill>
            <p:spPr>
              <a:xfrm>
                <a:off x="5666740" y="5270500"/>
                <a:ext cx="1900555" cy="1092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117" name="墨迹 116"/>
              <p14:cNvContentPartPr/>
              <p14:nvPr/>
            </p14:nvContentPartPr>
            <p14:xfrm>
              <a:off x="7063740" y="4950460"/>
              <a:ext cx="554355" cy="45275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126"/>
            </p:blipFill>
            <p:spPr>
              <a:xfrm>
                <a:off x="7063740" y="4950460"/>
                <a:ext cx="554355" cy="452755"/>
              </a:xfrm>
              <a:prstGeom prst="rect"/>
            </p:spPr>
          </p:pic>
        </mc:Fallback>
      </mc:AlternateContent>
    </p:spTree>
    <p:custDataLst>
      <p:tags r:id="rId12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6215" y="69850"/>
            <a:ext cx="5591175" cy="6718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墨迹 6"/>
              <p14:cNvContentPartPr/>
              <p14:nvPr/>
            </p14:nvContentPartPr>
            <p14:xfrm>
              <a:off x="571500" y="332740"/>
              <a:ext cx="676275" cy="1587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4"/>
            </p:blipFill>
            <p:spPr>
              <a:xfrm>
                <a:off x="571500" y="332740"/>
                <a:ext cx="676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墨迹 7"/>
              <p14:cNvContentPartPr/>
              <p14:nvPr/>
            </p14:nvContentPartPr>
            <p14:xfrm>
              <a:off x="1790700" y="480060"/>
              <a:ext cx="1783715" cy="3619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6"/>
            </p:blipFill>
            <p:spPr>
              <a:xfrm>
                <a:off x="1790700" y="480060"/>
                <a:ext cx="178371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2567940" y="144780"/>
              <a:ext cx="589915" cy="46799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2567940" y="144780"/>
                <a:ext cx="589915" cy="467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2029460" y="403860"/>
              <a:ext cx="579755" cy="39687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2029460" y="403860"/>
                <a:ext cx="57975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871220" y="1430020"/>
              <a:ext cx="630555" cy="3619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871220" y="1430020"/>
                <a:ext cx="6305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4025900" y="2242820"/>
              <a:ext cx="635" cy="63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4025900" y="22428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1501140" y="490220"/>
              <a:ext cx="2022475" cy="9455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1501140" y="490220"/>
                <a:ext cx="2022475" cy="945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3370580" y="1247140"/>
              <a:ext cx="107315" cy="1530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3370580" y="1247140"/>
                <a:ext cx="10731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3507740" y="1267460"/>
              <a:ext cx="127635" cy="14287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3507740" y="1267460"/>
                <a:ext cx="1276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6" name="墨迹 15"/>
              <p14:cNvContentPartPr/>
              <p14:nvPr/>
            </p14:nvContentPartPr>
            <p14:xfrm>
              <a:off x="3568700" y="1089660"/>
              <a:ext cx="391795" cy="3714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2"/>
            </p:blipFill>
            <p:spPr>
              <a:xfrm>
                <a:off x="3568700" y="1089660"/>
                <a:ext cx="39179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7" name="墨迹 16"/>
              <p14:cNvContentPartPr/>
              <p14:nvPr/>
            </p14:nvContentPartPr>
            <p14:xfrm>
              <a:off x="4091940" y="1145540"/>
              <a:ext cx="5715" cy="463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4"/>
            </p:blipFill>
            <p:spPr>
              <a:xfrm>
                <a:off x="4091940" y="1145540"/>
                <a:ext cx="57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8" name="墨迹 17"/>
              <p14:cNvContentPartPr/>
              <p14:nvPr/>
            </p14:nvContentPartPr>
            <p14:xfrm>
              <a:off x="4056380" y="1348740"/>
              <a:ext cx="46355" cy="1079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6"/>
            </p:blipFill>
            <p:spPr>
              <a:xfrm>
                <a:off x="4056380" y="1348740"/>
                <a:ext cx="4635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9" name="墨迹 18"/>
              <p14:cNvContentPartPr/>
              <p14:nvPr/>
            </p14:nvContentPartPr>
            <p14:xfrm>
              <a:off x="4310380" y="1160780"/>
              <a:ext cx="285115" cy="16319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8"/>
            </p:blipFill>
            <p:spPr>
              <a:xfrm>
                <a:off x="4310380" y="1160780"/>
                <a:ext cx="28511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0" name="墨迹 19"/>
              <p14:cNvContentPartPr/>
              <p14:nvPr/>
            </p14:nvContentPartPr>
            <p14:xfrm>
              <a:off x="4366260" y="1094740"/>
              <a:ext cx="97155" cy="3257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4366260" y="1094740"/>
                <a:ext cx="9715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" name="墨迹 20"/>
              <p14:cNvContentPartPr/>
              <p14:nvPr/>
            </p14:nvContentPartPr>
            <p14:xfrm>
              <a:off x="4269740" y="1389380"/>
              <a:ext cx="386715" cy="1276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4269740" y="1389380"/>
                <a:ext cx="38671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2" name="墨迹 21"/>
              <p14:cNvContentPartPr/>
              <p14:nvPr/>
            </p14:nvContentPartPr>
            <p14:xfrm>
              <a:off x="4681220" y="1104900"/>
              <a:ext cx="391795" cy="5289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4681220" y="1104900"/>
                <a:ext cx="391795" cy="528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3" name="墨迹 22"/>
              <p14:cNvContentPartPr/>
              <p14:nvPr/>
            </p14:nvContentPartPr>
            <p14:xfrm>
              <a:off x="5138420" y="1099820"/>
              <a:ext cx="366395" cy="5143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138420" y="1099820"/>
                <a:ext cx="3663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4" name="墨迹 23"/>
              <p14:cNvContentPartPr/>
              <p14:nvPr/>
            </p14:nvContentPartPr>
            <p14:xfrm>
              <a:off x="5118100" y="1181100"/>
              <a:ext cx="381635" cy="1581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118100" y="1181100"/>
                <a:ext cx="38163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" name="墨迹 24"/>
              <p14:cNvContentPartPr/>
              <p14:nvPr/>
            </p14:nvContentPartPr>
            <p14:xfrm>
              <a:off x="5275580" y="1170940"/>
              <a:ext cx="20955" cy="12763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275580" y="1170940"/>
                <a:ext cx="209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6" name="墨迹 25"/>
              <p14:cNvContentPartPr/>
              <p14:nvPr/>
            </p14:nvContentPartPr>
            <p14:xfrm>
              <a:off x="5285740" y="1181100"/>
              <a:ext cx="71755" cy="1733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5285740" y="1181100"/>
                <a:ext cx="717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7" name="墨迹 26"/>
              <p14:cNvContentPartPr/>
              <p14:nvPr/>
            </p14:nvContentPartPr>
            <p14:xfrm>
              <a:off x="5163820" y="1338580"/>
              <a:ext cx="305435" cy="361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5163820" y="1338580"/>
                <a:ext cx="3054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8" name="墨迹 27"/>
              <p14:cNvContentPartPr/>
              <p14:nvPr/>
            </p14:nvContentPartPr>
            <p14:xfrm>
              <a:off x="5107940" y="1348740"/>
              <a:ext cx="442595" cy="21399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5107940" y="1348740"/>
                <a:ext cx="44259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9" name="墨迹 28"/>
              <p14:cNvContentPartPr/>
              <p14:nvPr/>
            </p14:nvContentPartPr>
            <p14:xfrm>
              <a:off x="5712460" y="1140460"/>
              <a:ext cx="20955" cy="14795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5712460" y="1140460"/>
                <a:ext cx="209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30" name="墨迹 29"/>
              <p14:cNvContentPartPr/>
              <p14:nvPr/>
            </p14:nvContentPartPr>
            <p14:xfrm>
              <a:off x="5575300" y="1328420"/>
              <a:ext cx="229235" cy="1784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5575300" y="1328420"/>
                <a:ext cx="2292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31" name="墨迹 30"/>
              <p14:cNvContentPartPr/>
              <p14:nvPr/>
            </p14:nvContentPartPr>
            <p14:xfrm>
              <a:off x="6007100" y="1135380"/>
              <a:ext cx="10795" cy="6159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6007100" y="1135380"/>
                <a:ext cx="107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32" name="墨迹 31"/>
              <p14:cNvContentPartPr/>
              <p14:nvPr/>
            </p14:nvContentPartPr>
            <p14:xfrm>
              <a:off x="5844540" y="1236980"/>
              <a:ext cx="188595" cy="6159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5844540" y="1236980"/>
                <a:ext cx="1885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33" name="墨迹 32"/>
              <p14:cNvContentPartPr/>
              <p14:nvPr/>
            </p14:nvContentPartPr>
            <p14:xfrm>
              <a:off x="5859780" y="1389380"/>
              <a:ext cx="193675" cy="12255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859780" y="1389380"/>
                <a:ext cx="19367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34" name="墨迹 33"/>
              <p14:cNvContentPartPr/>
              <p14:nvPr/>
            </p14:nvContentPartPr>
            <p14:xfrm>
              <a:off x="5839460" y="1343660"/>
              <a:ext cx="56515" cy="1936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5839460" y="1343660"/>
                <a:ext cx="5651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35" name="墨迹 34"/>
              <p14:cNvContentPartPr/>
              <p14:nvPr/>
            </p14:nvContentPartPr>
            <p14:xfrm>
              <a:off x="6164580" y="1303020"/>
              <a:ext cx="26035" cy="17335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6164580" y="1303020"/>
                <a:ext cx="2603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36" name="墨迹 35"/>
              <p14:cNvContentPartPr/>
              <p14:nvPr/>
            </p14:nvContentPartPr>
            <p14:xfrm>
              <a:off x="6240780" y="1297940"/>
              <a:ext cx="635" cy="4635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6240780" y="1297940"/>
                <a:ext cx="63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37" name="墨迹 36"/>
              <p14:cNvContentPartPr/>
              <p14:nvPr/>
            </p14:nvContentPartPr>
            <p14:xfrm>
              <a:off x="6322060" y="1176020"/>
              <a:ext cx="198755" cy="51879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6322060" y="1176020"/>
                <a:ext cx="198755" cy="518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38" name="墨迹 37"/>
              <p14:cNvContentPartPr/>
              <p14:nvPr/>
            </p14:nvContentPartPr>
            <p14:xfrm>
              <a:off x="6240780" y="1399540"/>
              <a:ext cx="213995" cy="10223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66"/>
            </p:blipFill>
            <p:spPr>
              <a:xfrm>
                <a:off x="6240780" y="1399540"/>
                <a:ext cx="21399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39" name="墨迹 38"/>
              <p14:cNvContentPartPr/>
              <p14:nvPr/>
            </p14:nvContentPartPr>
            <p14:xfrm>
              <a:off x="6738620" y="1318260"/>
              <a:ext cx="193675" cy="16319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68"/>
            </p:blipFill>
            <p:spPr>
              <a:xfrm>
                <a:off x="6738620" y="1318260"/>
                <a:ext cx="19367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40" name="墨迹 39"/>
              <p14:cNvContentPartPr/>
              <p14:nvPr/>
            </p14:nvContentPartPr>
            <p14:xfrm>
              <a:off x="7002780" y="1206500"/>
              <a:ext cx="300355" cy="37147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70"/>
            </p:blipFill>
            <p:spPr>
              <a:xfrm>
                <a:off x="7002780" y="1206500"/>
                <a:ext cx="30035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41" name="墨迹 40"/>
              <p14:cNvContentPartPr/>
              <p14:nvPr/>
            </p14:nvContentPartPr>
            <p14:xfrm>
              <a:off x="6977380" y="1303020"/>
              <a:ext cx="173355" cy="8191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72"/>
            </p:blipFill>
            <p:spPr>
              <a:xfrm>
                <a:off x="6977380" y="1303020"/>
                <a:ext cx="17335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42" name="墨迹 41"/>
              <p14:cNvContentPartPr/>
              <p14:nvPr/>
            </p14:nvContentPartPr>
            <p14:xfrm>
              <a:off x="6992620" y="1277620"/>
              <a:ext cx="97155" cy="3562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74"/>
            </p:blipFill>
            <p:spPr>
              <a:xfrm>
                <a:off x="6992620" y="1277620"/>
                <a:ext cx="9715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43" name="墨迹 42"/>
              <p14:cNvContentPartPr/>
              <p14:nvPr/>
            </p14:nvContentPartPr>
            <p14:xfrm>
              <a:off x="7200900" y="1252220"/>
              <a:ext cx="361315" cy="72199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76"/>
            </p:blipFill>
            <p:spPr>
              <a:xfrm>
                <a:off x="7200900" y="1252220"/>
                <a:ext cx="361315" cy="721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44" name="墨迹 43"/>
              <p14:cNvContentPartPr/>
              <p14:nvPr/>
            </p14:nvContentPartPr>
            <p14:xfrm>
              <a:off x="7678420" y="1480820"/>
              <a:ext cx="335915" cy="4635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78"/>
            </p:blipFill>
            <p:spPr>
              <a:xfrm>
                <a:off x="7678420" y="1480820"/>
                <a:ext cx="3359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45" name="墨迹 44"/>
              <p14:cNvContentPartPr/>
              <p14:nvPr/>
            </p14:nvContentPartPr>
            <p14:xfrm>
              <a:off x="8186420" y="1277620"/>
              <a:ext cx="351155" cy="59499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80"/>
            </p:blipFill>
            <p:spPr>
              <a:xfrm>
                <a:off x="8186420" y="1277620"/>
                <a:ext cx="351155" cy="594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46" name="墨迹 45"/>
              <p14:cNvContentPartPr/>
              <p14:nvPr/>
            </p14:nvContentPartPr>
            <p14:xfrm>
              <a:off x="8923020" y="1333500"/>
              <a:ext cx="173355" cy="31559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82"/>
            </p:blipFill>
            <p:spPr>
              <a:xfrm>
                <a:off x="8923020" y="1333500"/>
                <a:ext cx="17335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47" name="墨迹 46"/>
              <p14:cNvContentPartPr/>
              <p14:nvPr/>
            </p14:nvContentPartPr>
            <p14:xfrm>
              <a:off x="8867140" y="1501140"/>
              <a:ext cx="386715" cy="19367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4"/>
            </p:blipFill>
            <p:spPr>
              <a:xfrm>
                <a:off x="8867140" y="1501140"/>
                <a:ext cx="38671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48" name="墨迹 47"/>
              <p14:cNvContentPartPr/>
              <p14:nvPr/>
            </p14:nvContentPartPr>
            <p14:xfrm>
              <a:off x="9243060" y="1572260"/>
              <a:ext cx="31115" cy="17843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86"/>
            </p:blipFill>
            <p:spPr>
              <a:xfrm>
                <a:off x="9243060" y="1572260"/>
                <a:ext cx="311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49" name="墨迹 48"/>
              <p14:cNvContentPartPr/>
              <p14:nvPr/>
            </p14:nvContentPartPr>
            <p14:xfrm>
              <a:off x="9400540" y="1399540"/>
              <a:ext cx="239395" cy="17843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88"/>
            </p:blipFill>
            <p:spPr>
              <a:xfrm>
                <a:off x="9400540" y="1399540"/>
                <a:ext cx="2393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50" name="墨迹 49"/>
              <p14:cNvContentPartPr/>
              <p14:nvPr/>
            </p14:nvContentPartPr>
            <p14:xfrm>
              <a:off x="9481820" y="1303020"/>
              <a:ext cx="391795" cy="57975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90"/>
            </p:blipFill>
            <p:spPr>
              <a:xfrm>
                <a:off x="9481820" y="1303020"/>
                <a:ext cx="391795" cy="579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51" name="墨迹 50"/>
              <p14:cNvContentPartPr/>
              <p14:nvPr/>
            </p14:nvContentPartPr>
            <p14:xfrm>
              <a:off x="586740" y="2186940"/>
              <a:ext cx="1524635" cy="45783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92"/>
            </p:blipFill>
            <p:spPr>
              <a:xfrm>
                <a:off x="586740" y="2186940"/>
                <a:ext cx="1524635" cy="457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52" name="墨迹 51"/>
              <p14:cNvContentPartPr/>
              <p14:nvPr/>
            </p14:nvContentPartPr>
            <p14:xfrm>
              <a:off x="1912620" y="2720340"/>
              <a:ext cx="178435" cy="463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94"/>
            </p:blipFill>
            <p:spPr>
              <a:xfrm>
                <a:off x="1912620" y="2720340"/>
                <a:ext cx="17843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53" name="墨迹 52"/>
              <p14:cNvContentPartPr/>
              <p14:nvPr/>
            </p14:nvContentPartPr>
            <p14:xfrm>
              <a:off x="1932940" y="3446780"/>
              <a:ext cx="198755" cy="260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96"/>
            </p:blipFill>
            <p:spPr>
              <a:xfrm>
                <a:off x="1932940" y="3446780"/>
                <a:ext cx="1987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54" name="墨迹 53"/>
              <p14:cNvContentPartPr/>
              <p14:nvPr/>
            </p14:nvContentPartPr>
            <p14:xfrm>
              <a:off x="2552700" y="3624580"/>
              <a:ext cx="188595" cy="158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98"/>
            </p:blipFill>
            <p:spPr>
              <a:xfrm>
                <a:off x="2552700" y="3624580"/>
                <a:ext cx="18859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55" name="墨迹 54"/>
              <p14:cNvContentPartPr/>
              <p14:nvPr/>
            </p14:nvContentPartPr>
            <p14:xfrm>
              <a:off x="2720340" y="3782060"/>
              <a:ext cx="102235" cy="3111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100"/>
            </p:blipFill>
            <p:spPr>
              <a:xfrm>
                <a:off x="2720340" y="3782060"/>
                <a:ext cx="1022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56" name="墨迹 55"/>
              <p14:cNvContentPartPr/>
              <p14:nvPr/>
            </p14:nvContentPartPr>
            <p14:xfrm>
              <a:off x="490220" y="2369820"/>
              <a:ext cx="1346835" cy="15805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102"/>
            </p:blipFill>
            <p:spPr>
              <a:xfrm>
                <a:off x="490220" y="2369820"/>
                <a:ext cx="1346835" cy="158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57" name="墨迹 56"/>
              <p14:cNvContentPartPr/>
              <p14:nvPr/>
            </p14:nvContentPartPr>
            <p14:xfrm>
              <a:off x="3152140" y="2415540"/>
              <a:ext cx="142875" cy="37147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104"/>
            </p:blipFill>
            <p:spPr>
              <a:xfrm>
                <a:off x="3152140" y="2415540"/>
                <a:ext cx="14287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58" name="墨迹 57"/>
              <p14:cNvContentPartPr/>
              <p14:nvPr/>
            </p14:nvContentPartPr>
            <p14:xfrm>
              <a:off x="3350260" y="2593340"/>
              <a:ext cx="153035" cy="10223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106"/>
            </p:blipFill>
            <p:spPr>
              <a:xfrm>
                <a:off x="3350260" y="2593340"/>
                <a:ext cx="15303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59" name="墨迹 58"/>
              <p14:cNvContentPartPr/>
              <p14:nvPr/>
            </p14:nvContentPartPr>
            <p14:xfrm>
              <a:off x="3533140" y="2573020"/>
              <a:ext cx="147955" cy="14795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108"/>
            </p:blipFill>
            <p:spPr>
              <a:xfrm>
                <a:off x="3533140" y="2573020"/>
                <a:ext cx="1479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60" name="墨迹 59"/>
              <p14:cNvContentPartPr/>
              <p14:nvPr/>
            </p14:nvContentPartPr>
            <p14:xfrm>
              <a:off x="3680460" y="2308860"/>
              <a:ext cx="234315" cy="44259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110"/>
            </p:blipFill>
            <p:spPr>
              <a:xfrm>
                <a:off x="3680460" y="2308860"/>
                <a:ext cx="234315" cy="442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61" name="墨迹 60"/>
              <p14:cNvContentPartPr/>
              <p14:nvPr/>
            </p14:nvContentPartPr>
            <p14:xfrm>
              <a:off x="3929380" y="2410460"/>
              <a:ext cx="46355" cy="30035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112"/>
            </p:blipFill>
            <p:spPr>
              <a:xfrm>
                <a:off x="3929380" y="2410460"/>
                <a:ext cx="4635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62" name="墨迹 61"/>
              <p14:cNvContentPartPr/>
              <p14:nvPr/>
            </p14:nvContentPartPr>
            <p14:xfrm>
              <a:off x="3970020" y="2562860"/>
              <a:ext cx="193675" cy="18351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114"/>
            </p:blipFill>
            <p:spPr>
              <a:xfrm>
                <a:off x="3970020" y="2562860"/>
                <a:ext cx="19367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63" name="墨迹 62"/>
              <p14:cNvContentPartPr/>
              <p14:nvPr/>
            </p14:nvContentPartPr>
            <p14:xfrm>
              <a:off x="4417060" y="2512060"/>
              <a:ext cx="10795" cy="5651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116"/>
            </p:blipFill>
            <p:spPr>
              <a:xfrm>
                <a:off x="4417060" y="2512060"/>
                <a:ext cx="1079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64" name="墨迹 63"/>
              <p14:cNvContentPartPr/>
              <p14:nvPr/>
            </p14:nvContentPartPr>
            <p14:xfrm>
              <a:off x="4351020" y="2766060"/>
              <a:ext cx="5715" cy="63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118"/>
            </p:blipFill>
            <p:spPr>
              <a:xfrm>
                <a:off x="4351020" y="2766060"/>
                <a:ext cx="571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65" name="墨迹 64"/>
              <p14:cNvContentPartPr/>
              <p14:nvPr/>
            </p14:nvContentPartPr>
            <p14:xfrm>
              <a:off x="4813300" y="2237740"/>
              <a:ext cx="31115" cy="18859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120"/>
            </p:blipFill>
            <p:spPr>
              <a:xfrm>
                <a:off x="4813300" y="2237740"/>
                <a:ext cx="3111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66" name="墨迹 65"/>
              <p14:cNvContentPartPr/>
              <p14:nvPr/>
            </p14:nvContentPartPr>
            <p14:xfrm>
              <a:off x="4889500" y="2237740"/>
              <a:ext cx="137795" cy="2495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122"/>
            </p:blipFill>
            <p:spPr>
              <a:xfrm>
                <a:off x="4889500" y="2237740"/>
                <a:ext cx="13779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67" name="墨迹 66"/>
              <p14:cNvContentPartPr/>
              <p14:nvPr/>
            </p14:nvContentPartPr>
            <p14:xfrm>
              <a:off x="4701540" y="2415540"/>
              <a:ext cx="300355" cy="18859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124"/>
            </p:blipFill>
            <p:spPr>
              <a:xfrm>
                <a:off x="4701540" y="2415540"/>
                <a:ext cx="30035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68" name="墨迹 67"/>
              <p14:cNvContentPartPr/>
              <p14:nvPr/>
            </p14:nvContentPartPr>
            <p14:xfrm>
              <a:off x="4884420" y="2633980"/>
              <a:ext cx="20955" cy="11239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26"/>
            </p:blipFill>
            <p:spPr>
              <a:xfrm>
                <a:off x="4884420" y="2633980"/>
                <a:ext cx="2095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69" name="墨迹 68"/>
              <p14:cNvContentPartPr/>
              <p14:nvPr/>
            </p14:nvContentPartPr>
            <p14:xfrm>
              <a:off x="4894580" y="2659380"/>
              <a:ext cx="46355" cy="2095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28"/>
            </p:blipFill>
            <p:spPr>
              <a:xfrm>
                <a:off x="4894580" y="2659380"/>
                <a:ext cx="463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70" name="墨迹 69"/>
              <p14:cNvContentPartPr/>
              <p14:nvPr/>
            </p14:nvContentPartPr>
            <p14:xfrm>
              <a:off x="4630420" y="2623820"/>
              <a:ext cx="137795" cy="1327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30"/>
            </p:blipFill>
            <p:spPr>
              <a:xfrm>
                <a:off x="4630420" y="2623820"/>
                <a:ext cx="1377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71" name="墨迹 70"/>
              <p14:cNvContentPartPr/>
              <p14:nvPr/>
            </p14:nvContentPartPr>
            <p14:xfrm>
              <a:off x="4701540" y="2725420"/>
              <a:ext cx="452755" cy="1733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32"/>
            </p:blipFill>
            <p:spPr>
              <a:xfrm>
                <a:off x="4701540" y="2725420"/>
                <a:ext cx="4527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72" name="墨迹 71"/>
              <p14:cNvContentPartPr/>
              <p14:nvPr/>
            </p14:nvContentPartPr>
            <p14:xfrm>
              <a:off x="5280660" y="2481580"/>
              <a:ext cx="26035" cy="1079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34"/>
            </p:blipFill>
            <p:spPr>
              <a:xfrm>
                <a:off x="5280660" y="2481580"/>
                <a:ext cx="260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73" name="墨迹 72"/>
              <p14:cNvContentPartPr/>
              <p14:nvPr/>
            </p14:nvContentPartPr>
            <p14:xfrm>
              <a:off x="5270500" y="2390140"/>
              <a:ext cx="31115" cy="26479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36"/>
            </p:blipFill>
            <p:spPr>
              <a:xfrm>
                <a:off x="5270500" y="2390140"/>
                <a:ext cx="3111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74" name="墨迹 73"/>
              <p14:cNvContentPartPr/>
              <p14:nvPr/>
            </p14:nvContentPartPr>
            <p14:xfrm>
              <a:off x="5290820" y="2288540"/>
              <a:ext cx="183515" cy="47307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38"/>
            </p:blipFill>
            <p:spPr>
              <a:xfrm>
                <a:off x="5290820" y="2288540"/>
                <a:ext cx="183515" cy="473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75" name="墨迹 74"/>
              <p14:cNvContentPartPr/>
              <p14:nvPr/>
            </p14:nvContentPartPr>
            <p14:xfrm>
              <a:off x="5316220" y="2420620"/>
              <a:ext cx="117475" cy="8699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40"/>
            </p:blipFill>
            <p:spPr>
              <a:xfrm>
                <a:off x="5316220" y="2420620"/>
                <a:ext cx="11747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76" name="墨迹 75"/>
              <p14:cNvContentPartPr/>
              <p14:nvPr/>
            </p14:nvContentPartPr>
            <p14:xfrm>
              <a:off x="5595620" y="2293620"/>
              <a:ext cx="158115" cy="8699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42"/>
            </p:blipFill>
            <p:spPr>
              <a:xfrm>
                <a:off x="5595620" y="2293620"/>
                <a:ext cx="15811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77" name="墨迹 76"/>
              <p14:cNvContentPartPr/>
              <p14:nvPr/>
            </p14:nvContentPartPr>
            <p14:xfrm>
              <a:off x="5367020" y="2364740"/>
              <a:ext cx="315595" cy="22923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44"/>
            </p:blipFill>
            <p:spPr>
              <a:xfrm>
                <a:off x="5367020" y="2364740"/>
                <a:ext cx="31559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78" name="墨迹 77"/>
              <p14:cNvContentPartPr/>
              <p14:nvPr/>
            </p14:nvContentPartPr>
            <p14:xfrm>
              <a:off x="5265420" y="2501900"/>
              <a:ext cx="412115" cy="15303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46"/>
            </p:blipFill>
            <p:spPr>
              <a:xfrm>
                <a:off x="5265420" y="2501900"/>
                <a:ext cx="41211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79" name="墨迹 78"/>
              <p14:cNvContentPartPr/>
              <p14:nvPr/>
            </p14:nvContentPartPr>
            <p14:xfrm>
              <a:off x="5895340" y="2364740"/>
              <a:ext cx="76835" cy="36639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148"/>
            </p:blipFill>
            <p:spPr>
              <a:xfrm>
                <a:off x="5895340" y="2364740"/>
                <a:ext cx="768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80" name="墨迹 79"/>
              <p14:cNvContentPartPr/>
              <p14:nvPr/>
            </p14:nvContentPartPr>
            <p14:xfrm>
              <a:off x="5991860" y="2319020"/>
              <a:ext cx="168275" cy="37655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150"/>
            </p:blipFill>
            <p:spPr>
              <a:xfrm>
                <a:off x="5991860" y="2319020"/>
                <a:ext cx="168275" cy="37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81" name="墨迹 80"/>
              <p14:cNvContentPartPr/>
              <p14:nvPr/>
            </p14:nvContentPartPr>
            <p14:xfrm>
              <a:off x="6205220" y="2654300"/>
              <a:ext cx="10795" cy="6667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152"/>
            </p:blipFill>
            <p:spPr>
              <a:xfrm>
                <a:off x="6205220" y="2654300"/>
                <a:ext cx="107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82" name="墨迹 81"/>
              <p14:cNvContentPartPr/>
              <p14:nvPr/>
            </p14:nvContentPartPr>
            <p14:xfrm>
              <a:off x="6256020" y="2461260"/>
              <a:ext cx="20955" cy="11239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154"/>
            </p:blipFill>
            <p:spPr>
              <a:xfrm>
                <a:off x="6256020" y="2461260"/>
                <a:ext cx="2095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83" name="墨迹 82"/>
              <p14:cNvContentPartPr/>
              <p14:nvPr/>
            </p14:nvContentPartPr>
            <p14:xfrm>
              <a:off x="6337300" y="2583180"/>
              <a:ext cx="168275" cy="13779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156"/>
            </p:blipFill>
            <p:spPr>
              <a:xfrm>
                <a:off x="6337300" y="2583180"/>
                <a:ext cx="16827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84" name="墨迹 83"/>
              <p14:cNvContentPartPr/>
              <p14:nvPr/>
            </p14:nvContentPartPr>
            <p14:xfrm>
              <a:off x="6484620" y="2288540"/>
              <a:ext cx="412115" cy="43243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158"/>
            </p:blipFill>
            <p:spPr>
              <a:xfrm>
                <a:off x="6484620" y="2288540"/>
                <a:ext cx="41211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85" name="墨迹 84"/>
              <p14:cNvContentPartPr/>
              <p14:nvPr/>
            </p14:nvContentPartPr>
            <p14:xfrm>
              <a:off x="6936740" y="2506980"/>
              <a:ext cx="97155" cy="25971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160"/>
            </p:blipFill>
            <p:spPr>
              <a:xfrm>
                <a:off x="6936740" y="2506980"/>
                <a:ext cx="97155" cy="25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86" name="墨迹 85"/>
              <p14:cNvContentPartPr/>
              <p14:nvPr/>
            </p14:nvContentPartPr>
            <p14:xfrm>
              <a:off x="7241540" y="2603500"/>
              <a:ext cx="76835" cy="23431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162"/>
            </p:blipFill>
            <p:spPr>
              <a:xfrm>
                <a:off x="7241540" y="2603500"/>
                <a:ext cx="7683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87" name="墨迹 86"/>
              <p14:cNvContentPartPr/>
              <p14:nvPr/>
            </p14:nvContentPartPr>
            <p14:xfrm>
              <a:off x="7393940" y="2435860"/>
              <a:ext cx="142875" cy="57467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164"/>
            </p:blipFill>
            <p:spPr>
              <a:xfrm>
                <a:off x="7393940" y="2435860"/>
                <a:ext cx="14287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88" name="墨迹 87"/>
              <p14:cNvContentPartPr/>
              <p14:nvPr/>
            </p14:nvContentPartPr>
            <p14:xfrm>
              <a:off x="7378700" y="2496820"/>
              <a:ext cx="457835" cy="45275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166"/>
            </p:blipFill>
            <p:spPr>
              <a:xfrm>
                <a:off x="7378700" y="2496820"/>
                <a:ext cx="45783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89" name="墨迹 88"/>
              <p14:cNvContentPartPr/>
              <p14:nvPr/>
            </p14:nvContentPartPr>
            <p14:xfrm>
              <a:off x="7586980" y="2720340"/>
              <a:ext cx="224155" cy="14795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168"/>
            </p:blipFill>
            <p:spPr>
              <a:xfrm>
                <a:off x="7586980" y="2720340"/>
                <a:ext cx="2241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90" name="墨迹 89"/>
              <p14:cNvContentPartPr/>
              <p14:nvPr/>
            </p14:nvContentPartPr>
            <p14:xfrm>
              <a:off x="7759700" y="2324100"/>
              <a:ext cx="381635" cy="44259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170"/>
            </p:blipFill>
            <p:spPr>
              <a:xfrm>
                <a:off x="7759700" y="2324100"/>
                <a:ext cx="381635" cy="442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91" name="墨迹 90"/>
              <p14:cNvContentPartPr/>
              <p14:nvPr/>
            </p14:nvContentPartPr>
            <p14:xfrm>
              <a:off x="7988300" y="2654300"/>
              <a:ext cx="102235" cy="10223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172"/>
            </p:blipFill>
            <p:spPr>
              <a:xfrm>
                <a:off x="7988300" y="2654300"/>
                <a:ext cx="10223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92" name="墨迹 91"/>
              <p14:cNvContentPartPr/>
              <p14:nvPr/>
            </p14:nvContentPartPr>
            <p14:xfrm>
              <a:off x="7856220" y="2827020"/>
              <a:ext cx="274955" cy="16319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174"/>
            </p:blipFill>
            <p:spPr>
              <a:xfrm>
                <a:off x="7856220" y="2827020"/>
                <a:ext cx="2749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93" name="墨迹 92"/>
              <p14:cNvContentPartPr/>
              <p14:nvPr/>
            </p14:nvContentPartPr>
            <p14:xfrm>
              <a:off x="7785100" y="2649220"/>
              <a:ext cx="219075" cy="49847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76"/>
            </p:blipFill>
            <p:spPr>
              <a:xfrm>
                <a:off x="7785100" y="2649220"/>
                <a:ext cx="219075" cy="498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94" name="墨迹 93"/>
              <p14:cNvContentPartPr/>
              <p14:nvPr/>
            </p14:nvContentPartPr>
            <p14:xfrm>
              <a:off x="8389620" y="2649220"/>
              <a:ext cx="488315" cy="260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78"/>
            </p:blipFill>
            <p:spPr>
              <a:xfrm>
                <a:off x="8389620" y="2649220"/>
                <a:ext cx="4883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95" name="墨迹 94"/>
              <p14:cNvContentPartPr/>
              <p14:nvPr/>
            </p14:nvContentPartPr>
            <p14:xfrm>
              <a:off x="8282940" y="2547620"/>
              <a:ext cx="442595" cy="34607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80"/>
            </p:blipFill>
            <p:spPr>
              <a:xfrm>
                <a:off x="8282940" y="2547620"/>
                <a:ext cx="44259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96" name="墨迹 95"/>
              <p14:cNvContentPartPr/>
              <p14:nvPr/>
            </p14:nvContentPartPr>
            <p14:xfrm>
              <a:off x="8399780" y="2796540"/>
              <a:ext cx="117475" cy="25463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182"/>
            </p:blipFill>
            <p:spPr>
              <a:xfrm>
                <a:off x="8399780" y="2796540"/>
                <a:ext cx="11747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97" name="墨迹 96"/>
              <p14:cNvContentPartPr/>
              <p14:nvPr/>
            </p14:nvContentPartPr>
            <p14:xfrm>
              <a:off x="8592820" y="2796540"/>
              <a:ext cx="208915" cy="81915"/>
            </p14:xfrm>
          </p:contentPart>
        </mc:Choice>
        <mc:Fallback xmlns="">
          <p:pic>
            <p:nvPicPr>
              <p:cNvPr id="97" name="墨迹 96"/>
            </p:nvPicPr>
            <p:blipFill>
              <a:blip r:embed="rId184"/>
            </p:blipFill>
            <p:spPr>
              <a:xfrm>
                <a:off x="8592820" y="2796540"/>
                <a:ext cx="20891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98" name="墨迹 97"/>
              <p14:cNvContentPartPr/>
              <p14:nvPr/>
            </p14:nvContentPartPr>
            <p14:xfrm>
              <a:off x="8648700" y="2760980"/>
              <a:ext cx="66675" cy="208915"/>
            </p14:xfrm>
          </p:contentPart>
        </mc:Choice>
        <mc:Fallback xmlns="">
          <p:pic>
            <p:nvPicPr>
              <p:cNvPr id="98" name="墨迹 97"/>
            </p:nvPicPr>
            <p:blipFill>
              <a:blip r:embed="rId186"/>
            </p:blipFill>
            <p:spPr>
              <a:xfrm>
                <a:off x="8648700" y="2760980"/>
                <a:ext cx="6667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99" name="墨迹 98"/>
              <p14:cNvContentPartPr/>
              <p14:nvPr/>
            </p14:nvContentPartPr>
            <p14:xfrm>
              <a:off x="8460740" y="2979420"/>
              <a:ext cx="407035" cy="56515"/>
            </p14:xfrm>
          </p:contentPart>
        </mc:Choice>
        <mc:Fallback xmlns="">
          <p:pic>
            <p:nvPicPr>
              <p:cNvPr id="99" name="墨迹 98"/>
            </p:nvPicPr>
            <p:blipFill>
              <a:blip r:embed="rId188"/>
            </p:blipFill>
            <p:spPr>
              <a:xfrm>
                <a:off x="8460740" y="2979420"/>
                <a:ext cx="40703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100" name="墨迹 99"/>
              <p14:cNvContentPartPr/>
              <p14:nvPr/>
            </p14:nvContentPartPr>
            <p14:xfrm>
              <a:off x="9288780" y="2578100"/>
              <a:ext cx="51435" cy="107315"/>
            </p14:xfrm>
          </p:contentPart>
        </mc:Choice>
        <mc:Fallback xmlns="">
          <p:pic>
            <p:nvPicPr>
              <p:cNvPr id="100" name="墨迹 99"/>
            </p:nvPicPr>
            <p:blipFill>
              <a:blip r:embed="rId190"/>
            </p:blipFill>
            <p:spPr>
              <a:xfrm>
                <a:off x="9288780" y="2578100"/>
                <a:ext cx="5143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101" name="墨迹 100"/>
              <p14:cNvContentPartPr/>
              <p14:nvPr/>
            </p14:nvContentPartPr>
            <p14:xfrm>
              <a:off x="9095740" y="2710180"/>
              <a:ext cx="254635" cy="46355"/>
            </p14:xfrm>
          </p:contentPart>
        </mc:Choice>
        <mc:Fallback xmlns="">
          <p:pic>
            <p:nvPicPr>
              <p:cNvPr id="101" name="墨迹 100"/>
            </p:nvPicPr>
            <p:blipFill>
              <a:blip r:embed="rId192"/>
            </p:blipFill>
            <p:spPr>
              <a:xfrm>
                <a:off x="9095740" y="2710180"/>
                <a:ext cx="25463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102" name="墨迹 101"/>
              <p14:cNvContentPartPr/>
              <p14:nvPr/>
            </p14:nvContentPartPr>
            <p14:xfrm>
              <a:off x="8928100" y="2766060"/>
              <a:ext cx="193675" cy="325755"/>
            </p14:xfrm>
          </p:contentPart>
        </mc:Choice>
        <mc:Fallback xmlns="">
          <p:pic>
            <p:nvPicPr>
              <p:cNvPr id="102" name="墨迹 101"/>
            </p:nvPicPr>
            <p:blipFill>
              <a:blip r:embed="rId194"/>
            </p:blipFill>
            <p:spPr>
              <a:xfrm>
                <a:off x="8928100" y="2766060"/>
                <a:ext cx="19367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103" name="墨迹 102"/>
              <p14:cNvContentPartPr/>
              <p14:nvPr/>
            </p14:nvContentPartPr>
            <p14:xfrm>
              <a:off x="9146540" y="2893060"/>
              <a:ext cx="61595" cy="76835"/>
            </p14:xfrm>
          </p:contentPart>
        </mc:Choice>
        <mc:Fallback xmlns="">
          <p:pic>
            <p:nvPicPr>
              <p:cNvPr id="103" name="墨迹 102"/>
            </p:nvPicPr>
            <p:blipFill>
              <a:blip r:embed="rId196"/>
            </p:blipFill>
            <p:spPr>
              <a:xfrm>
                <a:off x="9146540" y="2893060"/>
                <a:ext cx="615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104" name="墨迹 103"/>
              <p14:cNvContentPartPr/>
              <p14:nvPr/>
            </p14:nvContentPartPr>
            <p14:xfrm>
              <a:off x="8999220" y="2872740"/>
              <a:ext cx="523875" cy="188595"/>
            </p14:xfrm>
          </p:contentPart>
        </mc:Choice>
        <mc:Fallback xmlns="">
          <p:pic>
            <p:nvPicPr>
              <p:cNvPr id="104" name="墨迹 103"/>
            </p:nvPicPr>
            <p:blipFill>
              <a:blip r:embed="rId198"/>
            </p:blipFill>
            <p:spPr>
              <a:xfrm>
                <a:off x="8999220" y="2872740"/>
                <a:ext cx="52387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105" name="墨迹 104"/>
              <p14:cNvContentPartPr/>
              <p14:nvPr/>
            </p14:nvContentPartPr>
            <p14:xfrm>
              <a:off x="9659620" y="2786380"/>
              <a:ext cx="56515" cy="22923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200"/>
            </p:blipFill>
            <p:spPr>
              <a:xfrm>
                <a:off x="9659620" y="2786380"/>
                <a:ext cx="5651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106" name="墨迹 105"/>
              <p14:cNvContentPartPr/>
              <p14:nvPr/>
            </p14:nvContentPartPr>
            <p14:xfrm>
              <a:off x="9801860" y="2694940"/>
              <a:ext cx="325755" cy="508635"/>
            </p14:xfrm>
          </p:contentPart>
        </mc:Choice>
        <mc:Fallback xmlns="">
          <p:pic>
            <p:nvPicPr>
              <p:cNvPr id="106" name="墨迹 105"/>
            </p:nvPicPr>
            <p:blipFill>
              <a:blip r:embed="rId202"/>
            </p:blipFill>
            <p:spPr>
              <a:xfrm>
                <a:off x="9801860" y="2694940"/>
                <a:ext cx="32575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107" name="墨迹 106"/>
              <p14:cNvContentPartPr/>
              <p14:nvPr/>
            </p14:nvContentPartPr>
            <p14:xfrm>
              <a:off x="9776460" y="2857500"/>
              <a:ext cx="183515" cy="13779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204"/>
            </p:blipFill>
            <p:spPr>
              <a:xfrm>
                <a:off x="9776460" y="2857500"/>
                <a:ext cx="18351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108" name="墨迹 107"/>
              <p14:cNvContentPartPr/>
              <p14:nvPr/>
            </p14:nvContentPartPr>
            <p14:xfrm>
              <a:off x="9822180" y="2837180"/>
              <a:ext cx="147955" cy="407035"/>
            </p14:xfrm>
          </p:contentPart>
        </mc:Choice>
        <mc:Fallback xmlns="">
          <p:pic>
            <p:nvPicPr>
              <p:cNvPr id="108" name="墨迹 107"/>
            </p:nvPicPr>
            <p:blipFill>
              <a:blip r:embed="rId206"/>
            </p:blipFill>
            <p:spPr>
              <a:xfrm>
                <a:off x="9822180" y="2837180"/>
                <a:ext cx="147955" cy="407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109" name="墨迹 108"/>
              <p14:cNvContentPartPr/>
              <p14:nvPr/>
            </p14:nvContentPartPr>
            <p14:xfrm>
              <a:off x="10350500" y="2750820"/>
              <a:ext cx="234315" cy="158115"/>
            </p14:xfrm>
          </p:contentPart>
        </mc:Choice>
        <mc:Fallback xmlns="">
          <p:pic>
            <p:nvPicPr>
              <p:cNvPr id="109" name="墨迹 108"/>
            </p:nvPicPr>
            <p:blipFill>
              <a:blip r:embed="rId208"/>
            </p:blipFill>
            <p:spPr>
              <a:xfrm>
                <a:off x="10350500" y="2750820"/>
                <a:ext cx="23431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110" name="墨迹 109"/>
              <p14:cNvContentPartPr/>
              <p14:nvPr/>
            </p14:nvContentPartPr>
            <p14:xfrm>
              <a:off x="10101580" y="2796540"/>
              <a:ext cx="264795" cy="539115"/>
            </p14:xfrm>
          </p:contentPart>
        </mc:Choice>
        <mc:Fallback xmlns="">
          <p:pic>
            <p:nvPicPr>
              <p:cNvPr id="110" name="墨迹 109"/>
            </p:nvPicPr>
            <p:blipFill>
              <a:blip r:embed="rId210"/>
            </p:blipFill>
            <p:spPr>
              <a:xfrm>
                <a:off x="10101580" y="2796540"/>
                <a:ext cx="264795" cy="539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111" name="墨迹 110"/>
              <p14:cNvContentPartPr/>
              <p14:nvPr/>
            </p14:nvContentPartPr>
            <p14:xfrm>
              <a:off x="10386060" y="2989580"/>
              <a:ext cx="117475" cy="76835"/>
            </p14:xfrm>
          </p:contentPart>
        </mc:Choice>
        <mc:Fallback xmlns="">
          <p:pic>
            <p:nvPicPr>
              <p:cNvPr id="111" name="墨迹 110"/>
            </p:nvPicPr>
            <p:blipFill>
              <a:blip r:embed="rId212"/>
            </p:blipFill>
            <p:spPr>
              <a:xfrm>
                <a:off x="10386060" y="2989580"/>
                <a:ext cx="1174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112" name="墨迹 111"/>
              <p14:cNvContentPartPr/>
              <p14:nvPr/>
            </p14:nvContentPartPr>
            <p14:xfrm>
              <a:off x="10218420" y="3141980"/>
              <a:ext cx="249555" cy="224155"/>
            </p14:xfrm>
          </p:contentPart>
        </mc:Choice>
        <mc:Fallback xmlns="">
          <p:pic>
            <p:nvPicPr>
              <p:cNvPr id="112" name="墨迹 111"/>
            </p:nvPicPr>
            <p:blipFill>
              <a:blip r:embed="rId214"/>
            </p:blipFill>
            <p:spPr>
              <a:xfrm>
                <a:off x="10218420" y="3141980"/>
                <a:ext cx="2495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113" name="墨迹 112"/>
              <p14:cNvContentPartPr/>
              <p14:nvPr/>
            </p14:nvContentPartPr>
            <p14:xfrm>
              <a:off x="10680700" y="2893060"/>
              <a:ext cx="630555" cy="513715"/>
            </p14:xfrm>
          </p:contentPart>
        </mc:Choice>
        <mc:Fallback xmlns="">
          <p:pic>
            <p:nvPicPr>
              <p:cNvPr id="113" name="墨迹 112"/>
            </p:nvPicPr>
            <p:blipFill>
              <a:blip r:embed="rId216"/>
            </p:blipFill>
            <p:spPr>
              <a:xfrm>
                <a:off x="10680700" y="2893060"/>
                <a:ext cx="630555" cy="513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114" name="墨迹 113"/>
              <p14:cNvContentPartPr/>
              <p14:nvPr/>
            </p14:nvContentPartPr>
            <p14:xfrm>
              <a:off x="10147300" y="3604260"/>
              <a:ext cx="335915" cy="86995"/>
            </p14:xfrm>
          </p:contentPart>
        </mc:Choice>
        <mc:Fallback xmlns="">
          <p:pic>
            <p:nvPicPr>
              <p:cNvPr id="114" name="墨迹 113"/>
            </p:nvPicPr>
            <p:blipFill>
              <a:blip r:embed="rId218"/>
            </p:blipFill>
            <p:spPr>
              <a:xfrm>
                <a:off x="10147300" y="3604260"/>
                <a:ext cx="33591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115" name="墨迹 114"/>
              <p14:cNvContentPartPr/>
              <p14:nvPr/>
            </p14:nvContentPartPr>
            <p14:xfrm>
              <a:off x="10350500" y="3528060"/>
              <a:ext cx="56515" cy="17335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220"/>
            </p:blipFill>
            <p:spPr>
              <a:xfrm>
                <a:off x="10350500" y="3528060"/>
                <a:ext cx="5651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116" name="墨迹 115"/>
              <p14:cNvContentPartPr/>
              <p14:nvPr/>
            </p14:nvContentPartPr>
            <p14:xfrm>
              <a:off x="10066020" y="3680460"/>
              <a:ext cx="488315" cy="193675"/>
            </p14:xfrm>
          </p:contentPart>
        </mc:Choice>
        <mc:Fallback xmlns="">
          <p:pic>
            <p:nvPicPr>
              <p:cNvPr id="116" name="墨迹 115"/>
            </p:nvPicPr>
            <p:blipFill>
              <a:blip r:embed="rId222"/>
            </p:blipFill>
            <p:spPr>
              <a:xfrm>
                <a:off x="10066020" y="3680460"/>
                <a:ext cx="48831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117" name="墨迹 116"/>
              <p14:cNvContentPartPr/>
              <p14:nvPr/>
            </p14:nvContentPartPr>
            <p14:xfrm>
              <a:off x="10162540" y="3807460"/>
              <a:ext cx="203835" cy="183515"/>
            </p14:xfrm>
          </p:contentPart>
        </mc:Choice>
        <mc:Fallback xmlns="">
          <p:pic>
            <p:nvPicPr>
              <p:cNvPr id="117" name="墨迹 116"/>
            </p:nvPicPr>
            <p:blipFill>
              <a:blip r:embed="rId224"/>
            </p:blipFill>
            <p:spPr>
              <a:xfrm>
                <a:off x="10162540" y="3807460"/>
                <a:ext cx="20383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118" name="墨迹 117"/>
              <p14:cNvContentPartPr/>
              <p14:nvPr/>
            </p14:nvContentPartPr>
            <p14:xfrm>
              <a:off x="10213340" y="4025900"/>
              <a:ext cx="46355" cy="315595"/>
            </p14:xfrm>
          </p:contentPart>
        </mc:Choice>
        <mc:Fallback xmlns="">
          <p:pic>
            <p:nvPicPr>
              <p:cNvPr id="118" name="墨迹 117"/>
            </p:nvPicPr>
            <p:blipFill>
              <a:blip r:embed="rId226"/>
            </p:blipFill>
            <p:spPr>
              <a:xfrm>
                <a:off x="10213340" y="4025900"/>
                <a:ext cx="46355" cy="315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119" name="墨迹 118"/>
              <p14:cNvContentPartPr/>
              <p14:nvPr/>
            </p14:nvContentPartPr>
            <p14:xfrm>
              <a:off x="10121900" y="4107180"/>
              <a:ext cx="76835" cy="81915"/>
            </p14:xfrm>
          </p:contentPart>
        </mc:Choice>
        <mc:Fallback xmlns="">
          <p:pic>
            <p:nvPicPr>
              <p:cNvPr id="119" name="墨迹 118"/>
            </p:nvPicPr>
            <p:blipFill>
              <a:blip r:embed="rId228"/>
            </p:blipFill>
            <p:spPr>
              <a:xfrm>
                <a:off x="10121900" y="4107180"/>
                <a:ext cx="7683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120" name="墨迹 119"/>
              <p14:cNvContentPartPr/>
              <p14:nvPr/>
            </p14:nvContentPartPr>
            <p14:xfrm>
              <a:off x="10391140" y="4147820"/>
              <a:ext cx="86995" cy="127635"/>
            </p14:xfrm>
          </p:contentPart>
        </mc:Choice>
        <mc:Fallback xmlns="">
          <p:pic>
            <p:nvPicPr>
              <p:cNvPr id="120" name="墨迹 119"/>
            </p:nvPicPr>
            <p:blipFill>
              <a:blip r:embed="rId230"/>
            </p:blipFill>
            <p:spPr>
              <a:xfrm>
                <a:off x="10391140" y="4147820"/>
                <a:ext cx="8699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121" name="墨迹 120"/>
              <p14:cNvContentPartPr/>
              <p14:nvPr/>
            </p14:nvContentPartPr>
            <p14:xfrm>
              <a:off x="10894060" y="3822700"/>
              <a:ext cx="178435" cy="407035"/>
            </p14:xfrm>
          </p:contentPart>
        </mc:Choice>
        <mc:Fallback xmlns="">
          <p:pic>
            <p:nvPicPr>
              <p:cNvPr id="121" name="墨迹 120"/>
            </p:nvPicPr>
            <p:blipFill>
              <a:blip r:embed="rId232"/>
            </p:blipFill>
            <p:spPr>
              <a:xfrm>
                <a:off x="10894060" y="3822700"/>
                <a:ext cx="178435" cy="407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122" name="墨迹 121"/>
              <p14:cNvContentPartPr/>
              <p14:nvPr/>
            </p14:nvContentPartPr>
            <p14:xfrm>
              <a:off x="11041380" y="3802380"/>
              <a:ext cx="274955" cy="706755"/>
            </p14:xfrm>
          </p:contentPart>
        </mc:Choice>
        <mc:Fallback xmlns="">
          <p:pic>
            <p:nvPicPr>
              <p:cNvPr id="122" name="墨迹 121"/>
            </p:nvPicPr>
            <p:blipFill>
              <a:blip r:embed="rId234"/>
            </p:blipFill>
            <p:spPr>
              <a:xfrm>
                <a:off x="11041380" y="3802380"/>
                <a:ext cx="274955" cy="706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123" name="墨迹 122"/>
              <p14:cNvContentPartPr/>
              <p14:nvPr/>
            </p14:nvContentPartPr>
            <p14:xfrm>
              <a:off x="9654540" y="3665220"/>
              <a:ext cx="1966595" cy="1290955"/>
            </p14:xfrm>
          </p:contentPart>
        </mc:Choice>
        <mc:Fallback xmlns="">
          <p:pic>
            <p:nvPicPr>
              <p:cNvPr id="123" name="墨迹 122"/>
            </p:nvPicPr>
            <p:blipFill>
              <a:blip r:embed="rId236"/>
            </p:blipFill>
            <p:spPr>
              <a:xfrm>
                <a:off x="9654540" y="3665220"/>
                <a:ext cx="1966595" cy="129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124" name="墨迹 123"/>
              <p14:cNvContentPartPr/>
              <p14:nvPr/>
            </p14:nvContentPartPr>
            <p14:xfrm>
              <a:off x="5951220" y="2811780"/>
              <a:ext cx="2164715" cy="290195"/>
            </p14:xfrm>
          </p:contentPart>
        </mc:Choice>
        <mc:Fallback xmlns="">
          <p:pic>
            <p:nvPicPr>
              <p:cNvPr id="124" name="墨迹 123"/>
            </p:nvPicPr>
            <p:blipFill>
              <a:blip r:embed="rId238"/>
            </p:blipFill>
            <p:spPr>
              <a:xfrm>
                <a:off x="5951220" y="2811780"/>
                <a:ext cx="216471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125" name="墨迹 124"/>
              <p14:cNvContentPartPr/>
              <p14:nvPr/>
            </p14:nvContentPartPr>
            <p14:xfrm>
              <a:off x="698500" y="2720340"/>
              <a:ext cx="163195" cy="31115"/>
            </p14:xfrm>
          </p:contentPart>
        </mc:Choice>
        <mc:Fallback xmlns="">
          <p:pic>
            <p:nvPicPr>
              <p:cNvPr id="125" name="墨迹 124"/>
            </p:nvPicPr>
            <p:blipFill>
              <a:blip r:embed="rId240"/>
            </p:blipFill>
            <p:spPr>
              <a:xfrm>
                <a:off x="698500" y="2720340"/>
                <a:ext cx="1631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126" name="墨迹 125"/>
              <p14:cNvContentPartPr/>
              <p14:nvPr/>
            </p14:nvContentPartPr>
            <p14:xfrm>
              <a:off x="3258820" y="3324860"/>
              <a:ext cx="41275" cy="36195"/>
            </p14:xfrm>
          </p:contentPart>
        </mc:Choice>
        <mc:Fallback xmlns="">
          <p:pic>
            <p:nvPicPr>
              <p:cNvPr id="126" name="墨迹 125"/>
            </p:nvPicPr>
            <p:blipFill>
              <a:blip r:embed="rId242"/>
            </p:blipFill>
            <p:spPr>
              <a:xfrm>
                <a:off x="3258820" y="3324860"/>
                <a:ext cx="4127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127" name="墨迹 126"/>
              <p14:cNvContentPartPr/>
              <p14:nvPr/>
            </p14:nvContentPartPr>
            <p14:xfrm>
              <a:off x="3233420" y="3182620"/>
              <a:ext cx="178435" cy="290195"/>
            </p14:xfrm>
          </p:contentPart>
        </mc:Choice>
        <mc:Fallback xmlns="">
          <p:pic>
            <p:nvPicPr>
              <p:cNvPr id="127" name="墨迹 126"/>
            </p:nvPicPr>
            <p:blipFill>
              <a:blip r:embed="rId244"/>
            </p:blipFill>
            <p:spPr>
              <a:xfrm>
                <a:off x="3233420" y="3182620"/>
                <a:ext cx="17843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128" name="墨迹 127"/>
              <p14:cNvContentPartPr/>
              <p14:nvPr/>
            </p14:nvContentPartPr>
            <p14:xfrm>
              <a:off x="3451860" y="3223260"/>
              <a:ext cx="229235" cy="168275"/>
            </p14:xfrm>
          </p:contentPart>
        </mc:Choice>
        <mc:Fallback xmlns="">
          <p:pic>
            <p:nvPicPr>
              <p:cNvPr id="128" name="墨迹 127"/>
            </p:nvPicPr>
            <p:blipFill>
              <a:blip r:embed="rId246"/>
            </p:blipFill>
            <p:spPr>
              <a:xfrm>
                <a:off x="3451860" y="3223260"/>
                <a:ext cx="22923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129" name="墨迹 128"/>
              <p14:cNvContentPartPr/>
              <p14:nvPr/>
            </p14:nvContentPartPr>
            <p14:xfrm>
              <a:off x="3680460" y="3187700"/>
              <a:ext cx="569595" cy="254635"/>
            </p14:xfrm>
          </p:contentPart>
        </mc:Choice>
        <mc:Fallback xmlns="">
          <p:pic>
            <p:nvPicPr>
              <p:cNvPr id="129" name="墨迹 128"/>
            </p:nvPicPr>
            <p:blipFill>
              <a:blip r:embed="rId248"/>
            </p:blipFill>
            <p:spPr>
              <a:xfrm>
                <a:off x="3680460" y="3187700"/>
                <a:ext cx="56959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130" name="墨迹 129"/>
              <p14:cNvContentPartPr/>
              <p14:nvPr/>
            </p14:nvContentPartPr>
            <p14:xfrm>
              <a:off x="4467860" y="3177540"/>
              <a:ext cx="635" cy="41275"/>
            </p14:xfrm>
          </p:contentPart>
        </mc:Choice>
        <mc:Fallback xmlns="">
          <p:pic>
            <p:nvPicPr>
              <p:cNvPr id="130" name="墨迹 129"/>
            </p:nvPicPr>
            <p:blipFill>
              <a:blip r:embed="rId250"/>
            </p:blipFill>
            <p:spPr>
              <a:xfrm>
                <a:off x="4467860" y="3177540"/>
                <a:ext cx="6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131" name="墨迹 130"/>
              <p14:cNvContentPartPr/>
              <p14:nvPr/>
            </p14:nvContentPartPr>
            <p14:xfrm>
              <a:off x="4381500" y="3467100"/>
              <a:ext cx="15875" cy="15875"/>
            </p14:xfrm>
          </p:contentPart>
        </mc:Choice>
        <mc:Fallback xmlns="">
          <p:pic>
            <p:nvPicPr>
              <p:cNvPr id="131" name="墨迹 130"/>
            </p:nvPicPr>
            <p:blipFill>
              <a:blip r:embed="rId252"/>
            </p:blipFill>
            <p:spPr>
              <a:xfrm>
                <a:off x="4381500" y="3467100"/>
                <a:ext cx="15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132" name="墨迹 131"/>
              <p14:cNvContentPartPr/>
              <p14:nvPr/>
            </p14:nvContentPartPr>
            <p14:xfrm>
              <a:off x="3141980" y="3649980"/>
              <a:ext cx="1560195" cy="46355"/>
            </p14:xfrm>
          </p:contentPart>
        </mc:Choice>
        <mc:Fallback xmlns="">
          <p:pic>
            <p:nvPicPr>
              <p:cNvPr id="132" name="墨迹 131"/>
            </p:nvPicPr>
            <p:blipFill>
              <a:blip r:embed="rId254"/>
            </p:blipFill>
            <p:spPr>
              <a:xfrm>
                <a:off x="3141980" y="3649980"/>
                <a:ext cx="15601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133" name="墨迹 132"/>
              <p14:cNvContentPartPr/>
              <p14:nvPr/>
            </p14:nvContentPartPr>
            <p14:xfrm>
              <a:off x="1013460" y="4020820"/>
              <a:ext cx="767715" cy="66675"/>
            </p14:xfrm>
          </p:contentPart>
        </mc:Choice>
        <mc:Fallback xmlns="">
          <p:pic>
            <p:nvPicPr>
              <p:cNvPr id="133" name="墨迹 132"/>
            </p:nvPicPr>
            <p:blipFill>
              <a:blip r:embed="rId256"/>
            </p:blipFill>
            <p:spPr>
              <a:xfrm>
                <a:off x="1013460" y="4020820"/>
                <a:ext cx="767715" cy="66675"/>
              </a:xfrm>
              <a:prstGeom prst="rect"/>
            </p:spPr>
          </p:pic>
        </mc:Fallback>
      </mc:AlternateContent>
    </p:spTree>
    <p:custDataLst>
      <p:tags r:id="rId25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COMMONDATA" val="eyJoZGlkIjoiNjE5OWZjMGE3NGM4M2EwN2I0NjRjNjE5ZDIxZDM4MDk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WPS 演示</Application>
  <PresentationFormat>宽屏</PresentationFormat>
  <Paragraphs>24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Server 端发起服务注册请求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豪豪</cp:lastModifiedBy>
  <cp:revision>179</cp:revision>
  <dcterms:created xsi:type="dcterms:W3CDTF">2019-06-19T02:08:00Z</dcterms:created>
  <dcterms:modified xsi:type="dcterms:W3CDTF">2023-07-13T14:32:54Z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4B622F40628242978144E60B49268D55_11</vt:lpwstr>
  </property>
</Properties>
</file>